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  <p:sldMasterId id="2147483797" r:id="rId2"/>
    <p:sldMasterId id="2147483784" r:id="rId3"/>
  </p:sldMasterIdLst>
  <p:notesMasterIdLst>
    <p:notesMasterId r:id="rId30"/>
  </p:notesMasterIdLst>
  <p:handoutMasterIdLst>
    <p:handoutMasterId r:id="rId31"/>
  </p:handoutMasterIdLst>
  <p:sldIdLst>
    <p:sldId id="256" r:id="rId4"/>
    <p:sldId id="301" r:id="rId5"/>
    <p:sldId id="295" r:id="rId6"/>
    <p:sldId id="263" r:id="rId7"/>
    <p:sldId id="264" r:id="rId8"/>
    <p:sldId id="265" r:id="rId9"/>
    <p:sldId id="266" r:id="rId10"/>
    <p:sldId id="279" r:id="rId11"/>
    <p:sldId id="285" r:id="rId12"/>
    <p:sldId id="278" r:id="rId13"/>
    <p:sldId id="302" r:id="rId14"/>
    <p:sldId id="303" r:id="rId15"/>
    <p:sldId id="257" r:id="rId16"/>
    <p:sldId id="290" r:id="rId17"/>
    <p:sldId id="289" r:id="rId18"/>
    <p:sldId id="298" r:id="rId19"/>
    <p:sldId id="299" r:id="rId20"/>
    <p:sldId id="296" r:id="rId21"/>
    <p:sldId id="297" r:id="rId22"/>
    <p:sldId id="300" r:id="rId23"/>
    <p:sldId id="277" r:id="rId24"/>
    <p:sldId id="274" r:id="rId25"/>
    <p:sldId id="292" r:id="rId26"/>
    <p:sldId id="293" r:id="rId27"/>
    <p:sldId id="287" r:id="rId28"/>
    <p:sldId id="283" r:id="rId2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F8029"/>
    <a:srgbClr val="FF78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53616E-7FE5-472A-BE39-E612AA8520DE}" v="944" dt="2019-11-25T23:46:01.5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al BOURGET" userId="f214135d09716d3a" providerId="LiveId" clId="{F819AEDF-F6CF-4ABA-B47F-839AE8570D99}"/>
    <pc:docChg chg="undo redo custSel addSld delSld modSld">
      <pc:chgData name="Martial BOURGET" userId="f214135d09716d3a" providerId="LiveId" clId="{F819AEDF-F6CF-4ABA-B47F-839AE8570D99}" dt="2019-11-24T17:14:14.255" v="1396"/>
      <pc:docMkLst>
        <pc:docMk/>
      </pc:docMkLst>
      <pc:sldChg chg="addSp delSp modSp add setBg delDesignElem">
        <pc:chgData name="Martial BOURGET" userId="f214135d09716d3a" providerId="LiveId" clId="{F819AEDF-F6CF-4ABA-B47F-839AE8570D99}" dt="2019-11-24T11:24:32.825" v="161"/>
        <pc:sldMkLst>
          <pc:docMk/>
          <pc:sldMk cId="578977257" sldId="256"/>
        </pc:sldMkLst>
        <pc:spChg chg="mod">
          <ac:chgData name="Martial BOURGET" userId="f214135d09716d3a" providerId="LiveId" clId="{F819AEDF-F6CF-4ABA-B47F-839AE8570D99}" dt="2019-11-24T11:23:57.294" v="157" actId="14100"/>
          <ac:spMkLst>
            <pc:docMk/>
            <pc:sldMk cId="578977257" sldId="256"/>
            <ac:spMk id="2" creationId="{E401E8FC-0C2E-4009-B53F-49AEB1C92D65}"/>
          </ac:spMkLst>
        </pc:spChg>
        <pc:spChg chg="mod">
          <ac:chgData name="Martial BOURGET" userId="f214135d09716d3a" providerId="LiveId" clId="{F819AEDF-F6CF-4ABA-B47F-839AE8570D99}" dt="2019-11-24T11:24:10.394" v="158"/>
          <ac:spMkLst>
            <pc:docMk/>
            <pc:sldMk cId="578977257" sldId="256"/>
            <ac:spMk id="3" creationId="{43BA7F66-39B7-48ED-9BC9-2B48DCCD556F}"/>
          </ac:spMkLst>
        </pc:spChg>
        <pc:spChg chg="add">
          <ac:chgData name="Martial BOURGET" userId="f214135d09716d3a" providerId="LiveId" clId="{F819AEDF-F6CF-4ABA-B47F-839AE8570D99}" dt="2019-11-24T11:24:32.825" v="161"/>
          <ac:spMkLst>
            <pc:docMk/>
            <pc:sldMk cId="578977257" sldId="256"/>
            <ac:spMk id="10" creationId="{C783D352-6C7B-4B60-A5CD-86EE3EAB95BB}"/>
          </ac:spMkLst>
        </pc:spChg>
        <pc:spChg chg="del">
          <ac:chgData name="Martial BOURGET" userId="f214135d09716d3a" providerId="LiveId" clId="{F819AEDF-F6CF-4ABA-B47F-839AE8570D99}" dt="2019-11-24T11:23:34.848" v="153"/>
          <ac:spMkLst>
            <pc:docMk/>
            <pc:sldMk cId="578977257" sldId="256"/>
            <ac:spMk id="20" creationId="{11BF8809-0DAC-41E5-A212-ACB4A01BE95B}"/>
          </ac:spMkLst>
        </pc:spChg>
        <pc:spChg chg="del">
          <ac:chgData name="Martial BOURGET" userId="f214135d09716d3a" providerId="LiveId" clId="{F819AEDF-F6CF-4ABA-B47F-839AE8570D99}" dt="2019-11-24T11:23:34.848" v="153"/>
          <ac:spMkLst>
            <pc:docMk/>
            <pc:sldMk cId="578977257" sldId="256"/>
            <ac:spMk id="21" creationId="{AE220058-3FCE-496E-ADF2-D8A6961F39F6}"/>
          </ac:spMkLst>
        </pc:spChg>
        <pc:spChg chg="del">
          <ac:chgData name="Martial BOURGET" userId="f214135d09716d3a" providerId="LiveId" clId="{F819AEDF-F6CF-4ABA-B47F-839AE8570D99}" dt="2019-11-24T11:23:34.848" v="153"/>
          <ac:spMkLst>
            <pc:docMk/>
            <pc:sldMk cId="578977257" sldId="256"/>
            <ac:spMk id="23" creationId="{3E9C5090-7D25-41E3-A6D3-CCAEE505E785}"/>
          </ac:spMkLst>
        </pc:spChg>
        <pc:picChg chg="del">
          <ac:chgData name="Martial BOURGET" userId="f214135d09716d3a" providerId="LiveId" clId="{F819AEDF-F6CF-4ABA-B47F-839AE8570D99}" dt="2019-11-24T11:23:40.450" v="154" actId="478"/>
          <ac:picMkLst>
            <pc:docMk/>
            <pc:sldMk cId="578977257" sldId="256"/>
            <ac:picMk id="5" creationId="{F124BC74-7BA7-4105-A754-01D374DA0229}"/>
          </ac:picMkLst>
        </pc:picChg>
        <pc:picChg chg="add mod">
          <ac:chgData name="Martial BOURGET" userId="f214135d09716d3a" providerId="LiveId" clId="{F819AEDF-F6CF-4ABA-B47F-839AE8570D99}" dt="2019-11-24T11:24:21.156" v="160" actId="1076"/>
          <ac:picMkLst>
            <pc:docMk/>
            <pc:sldMk cId="578977257" sldId="256"/>
            <ac:picMk id="9" creationId="{7AA2C4F7-DC5A-461E-989A-B1449EC1DA27}"/>
          </ac:picMkLst>
        </pc:picChg>
        <pc:cxnChg chg="del">
          <ac:chgData name="Martial BOURGET" userId="f214135d09716d3a" providerId="LiveId" clId="{F819AEDF-F6CF-4ABA-B47F-839AE8570D99}" dt="2019-11-24T11:23:34.848" v="153"/>
          <ac:cxnSpMkLst>
            <pc:docMk/>
            <pc:sldMk cId="578977257" sldId="256"/>
            <ac:cxnSpMk id="22" creationId="{E193F809-7E50-4AAD-8E26-878207931CB5}"/>
          </ac:cxnSpMkLst>
        </pc:cxnChg>
      </pc:sldChg>
      <pc:sldChg chg="addSp delSp modAnim">
        <pc:chgData name="Martial BOURGET" userId="f214135d09716d3a" providerId="LiveId" clId="{F819AEDF-F6CF-4ABA-B47F-839AE8570D99}" dt="2019-11-24T11:02:09.461" v="53" actId="478"/>
        <pc:sldMkLst>
          <pc:docMk/>
          <pc:sldMk cId="0" sldId="257"/>
        </pc:sldMkLst>
        <pc:spChg chg="add">
          <ac:chgData name="Martial BOURGET" userId="f214135d09716d3a" providerId="LiveId" clId="{F819AEDF-F6CF-4ABA-B47F-839AE8570D99}" dt="2019-11-24T11:02:05.760" v="52"/>
          <ac:spMkLst>
            <pc:docMk/>
            <pc:sldMk cId="0" sldId="257"/>
            <ac:spMk id="7" creationId="{E15A8E7F-FA82-459B-9AF8-0999FEC57B35}"/>
          </ac:spMkLst>
        </pc:spChg>
        <pc:spChg chg="del">
          <ac:chgData name="Martial BOURGET" userId="f214135d09716d3a" providerId="LiveId" clId="{F819AEDF-F6CF-4ABA-B47F-839AE8570D99}" dt="2019-11-24T11:02:09.461" v="53" actId="478"/>
          <ac:spMkLst>
            <pc:docMk/>
            <pc:sldMk cId="0" sldId="257"/>
            <ac:spMk id="8197" creationId="{9CF59CF3-E258-4E50-94ED-9A17B70DE73B}"/>
          </ac:spMkLst>
        </pc:spChg>
      </pc:sldChg>
      <pc:sldChg chg="modSp modAnim">
        <pc:chgData name="Martial BOURGET" userId="f214135d09716d3a" providerId="LiveId" clId="{F819AEDF-F6CF-4ABA-B47F-839AE8570D99}" dt="2019-11-23T07:42:51.773" v="20" actId="403"/>
        <pc:sldMkLst>
          <pc:docMk/>
          <pc:sldMk cId="0" sldId="265"/>
        </pc:sldMkLst>
        <pc:spChg chg="mod">
          <ac:chgData name="Martial BOURGET" userId="f214135d09716d3a" providerId="LiveId" clId="{F819AEDF-F6CF-4ABA-B47F-839AE8570D99}" dt="2019-11-23T07:42:51.773" v="20" actId="403"/>
          <ac:spMkLst>
            <pc:docMk/>
            <pc:sldMk cId="0" sldId="265"/>
            <ac:spMk id="16388" creationId="{37F21F19-CF7D-4B69-A0FC-076B19E4EAC1}"/>
          </ac:spMkLst>
        </pc:spChg>
      </pc:sldChg>
      <pc:sldChg chg="modSp modAnim">
        <pc:chgData name="Martial BOURGET" userId="f214135d09716d3a" providerId="LiveId" clId="{F819AEDF-F6CF-4ABA-B47F-839AE8570D99}" dt="2019-11-24T10:51:10.281" v="39"/>
        <pc:sldMkLst>
          <pc:docMk/>
          <pc:sldMk cId="0" sldId="266"/>
        </pc:sldMkLst>
        <pc:spChg chg="mod">
          <ac:chgData name="Martial BOURGET" userId="f214135d09716d3a" providerId="LiveId" clId="{F819AEDF-F6CF-4ABA-B47F-839AE8570D99}" dt="2019-11-24T10:50:37.197" v="36" actId="167"/>
          <ac:spMkLst>
            <pc:docMk/>
            <pc:sldMk cId="0" sldId="266"/>
            <ac:spMk id="17412" creationId="{4921CDE4-4444-4C53-BE4E-C7A4235019E9}"/>
          </ac:spMkLst>
        </pc:spChg>
      </pc:sldChg>
      <pc:sldChg chg="addSp delSp modAnim">
        <pc:chgData name="Martial BOURGET" userId="f214135d09716d3a" providerId="LiveId" clId="{F819AEDF-F6CF-4ABA-B47F-839AE8570D99}" dt="2019-11-24T15:23:36.294" v="669"/>
        <pc:sldMkLst>
          <pc:docMk/>
          <pc:sldMk cId="0" sldId="274"/>
        </pc:sldMkLst>
        <pc:spChg chg="add">
          <ac:chgData name="Martial BOURGET" userId="f214135d09716d3a" providerId="LiveId" clId="{F819AEDF-F6CF-4ABA-B47F-839AE8570D99}" dt="2019-11-24T11:15:06.920" v="103"/>
          <ac:spMkLst>
            <pc:docMk/>
            <pc:sldMk cId="0" sldId="274"/>
            <ac:spMk id="8" creationId="{CE327756-59A1-4DF5-892B-B129C9625025}"/>
          </ac:spMkLst>
        </pc:spChg>
        <pc:spChg chg="del">
          <ac:chgData name="Martial BOURGET" userId="f214135d09716d3a" providerId="LiveId" clId="{F819AEDF-F6CF-4ABA-B47F-839AE8570D99}" dt="2019-11-24T11:14:56.989" v="102" actId="478"/>
          <ac:spMkLst>
            <pc:docMk/>
            <pc:sldMk cId="0" sldId="274"/>
            <ac:spMk id="25606" creationId="{14F5E6A1-7B85-4F0A-838C-F00E0CFEDB64}"/>
          </ac:spMkLst>
        </pc:spChg>
      </pc:sldChg>
      <pc:sldChg chg="addSp delSp modSp del modAnim">
        <pc:chgData name="Martial BOURGET" userId="f214135d09716d3a" providerId="LiveId" clId="{F819AEDF-F6CF-4ABA-B47F-839AE8570D99}" dt="2019-11-24T15:35:28.293" v="758" actId="2696"/>
        <pc:sldMkLst>
          <pc:docMk/>
          <pc:sldMk cId="0" sldId="275"/>
        </pc:sldMkLst>
        <pc:spChg chg="del mod">
          <ac:chgData name="Martial BOURGET" userId="f214135d09716d3a" providerId="LiveId" clId="{F819AEDF-F6CF-4ABA-B47F-839AE8570D99}" dt="2019-11-24T11:49:08.336" v="432" actId="478"/>
          <ac:spMkLst>
            <pc:docMk/>
            <pc:sldMk cId="0" sldId="275"/>
            <ac:spMk id="20" creationId="{2C037427-2A2D-4A75-B073-B132F6869161}"/>
          </ac:spMkLst>
        </pc:spChg>
        <pc:spChg chg="del mod">
          <ac:chgData name="Martial BOURGET" userId="f214135d09716d3a" providerId="LiveId" clId="{F819AEDF-F6CF-4ABA-B47F-839AE8570D99}" dt="2019-11-24T11:48:47.951" v="428" actId="478"/>
          <ac:spMkLst>
            <pc:docMk/>
            <pc:sldMk cId="0" sldId="275"/>
            <ac:spMk id="21" creationId="{C880FBA4-DC5C-43AC-8C88-90632F83730C}"/>
          </ac:spMkLst>
        </pc:spChg>
        <pc:spChg chg="del">
          <ac:chgData name="Martial BOURGET" userId="f214135d09716d3a" providerId="LiveId" clId="{F819AEDF-F6CF-4ABA-B47F-839AE8570D99}" dt="2019-11-24T11:48:47.951" v="428" actId="478"/>
          <ac:spMkLst>
            <pc:docMk/>
            <pc:sldMk cId="0" sldId="275"/>
            <ac:spMk id="22" creationId="{43789374-9274-4BD4-8C52-1FBBA1807407}"/>
          </ac:spMkLst>
        </pc:spChg>
        <pc:spChg chg="mod">
          <ac:chgData name="Martial BOURGET" userId="f214135d09716d3a" providerId="LiveId" clId="{F819AEDF-F6CF-4ABA-B47F-839AE8570D99}" dt="2019-11-24T11:17:57.653" v="115" actId="20577"/>
          <ac:spMkLst>
            <pc:docMk/>
            <pc:sldMk cId="0" sldId="275"/>
            <ac:spMk id="20485" creationId="{4B7A442A-65E8-493D-970A-D1C277AFFCF3}"/>
          </ac:spMkLst>
        </pc:spChg>
        <pc:picChg chg="add mod">
          <ac:chgData name="Martial BOURGET" userId="f214135d09716d3a" providerId="LiveId" clId="{F819AEDF-F6CF-4ABA-B47F-839AE8570D99}" dt="2019-11-24T14:54:48.978" v="436" actId="1076"/>
          <ac:picMkLst>
            <pc:docMk/>
            <pc:sldMk cId="0" sldId="275"/>
            <ac:picMk id="10" creationId="{05AF7375-5E96-4983-AC59-E6C3C6AAE2A2}"/>
          </ac:picMkLst>
        </pc:picChg>
        <pc:picChg chg="del mod">
          <ac:chgData name="Martial BOURGET" userId="f214135d09716d3a" providerId="LiveId" clId="{F819AEDF-F6CF-4ABA-B47F-839AE8570D99}" dt="2019-11-24T11:48:47.951" v="428" actId="478"/>
          <ac:picMkLst>
            <pc:docMk/>
            <pc:sldMk cId="0" sldId="275"/>
            <ac:picMk id="15" creationId="{1E279031-CF08-4211-B0F5-655C838BA721}"/>
          </ac:picMkLst>
        </pc:picChg>
        <pc:picChg chg="del mod">
          <ac:chgData name="Martial BOURGET" userId="f214135d09716d3a" providerId="LiveId" clId="{F819AEDF-F6CF-4ABA-B47F-839AE8570D99}" dt="2019-11-24T11:48:47.951" v="428" actId="478"/>
          <ac:picMkLst>
            <pc:docMk/>
            <pc:sldMk cId="0" sldId="275"/>
            <ac:picMk id="16" creationId="{08F7383E-CCE5-4481-87AB-DDC894608F54}"/>
          </ac:picMkLst>
        </pc:picChg>
        <pc:picChg chg="mod">
          <ac:chgData name="Martial BOURGET" userId="f214135d09716d3a" providerId="LiveId" clId="{F819AEDF-F6CF-4ABA-B47F-839AE8570D99}" dt="2019-11-24T11:48:52.402" v="429" actId="1076"/>
          <ac:picMkLst>
            <pc:docMk/>
            <pc:sldMk cId="0" sldId="275"/>
            <ac:picMk id="29712" creationId="{C77C1807-A495-4BD8-A5DF-D5E639DB231F}"/>
          </ac:picMkLst>
        </pc:picChg>
      </pc:sldChg>
      <pc:sldChg chg="addSp delSp modSp modAnim">
        <pc:chgData name="Martial BOURGET" userId="f214135d09716d3a" providerId="LiveId" clId="{F819AEDF-F6CF-4ABA-B47F-839AE8570D99}" dt="2019-11-24T15:24:19.492" v="677"/>
        <pc:sldMkLst>
          <pc:docMk/>
          <pc:sldMk cId="0" sldId="277"/>
        </pc:sldMkLst>
        <pc:spChg chg="mod">
          <ac:chgData name="Martial BOURGET" userId="f214135d09716d3a" providerId="LiveId" clId="{F819AEDF-F6CF-4ABA-B47F-839AE8570D99}" dt="2019-11-24T11:14:04.140" v="99" actId="167"/>
          <ac:spMkLst>
            <pc:docMk/>
            <pc:sldMk cId="0" sldId="277"/>
            <ac:spMk id="7" creationId="{45943DF1-C4AA-4E64-A0A7-17270D7BD888}"/>
          </ac:spMkLst>
        </pc:spChg>
        <pc:spChg chg="mod">
          <ac:chgData name="Martial BOURGET" userId="f214135d09716d3a" providerId="LiveId" clId="{F819AEDF-F6CF-4ABA-B47F-839AE8570D99}" dt="2019-11-24T11:14:04.140" v="99" actId="167"/>
          <ac:spMkLst>
            <pc:docMk/>
            <pc:sldMk cId="0" sldId="277"/>
            <ac:spMk id="12" creationId="{266E3A83-4BAC-443F-864D-C74E6124A013}"/>
          </ac:spMkLst>
        </pc:spChg>
        <pc:spChg chg="add">
          <ac:chgData name="Martial BOURGET" userId="f214135d09716d3a" providerId="LiveId" clId="{F819AEDF-F6CF-4ABA-B47F-839AE8570D99}" dt="2019-11-24T11:11:59.802" v="95"/>
          <ac:spMkLst>
            <pc:docMk/>
            <pc:sldMk cId="0" sldId="277"/>
            <ac:spMk id="15" creationId="{EDF533E9-982E-4128-B8D7-9760CEE4BC0C}"/>
          </ac:spMkLst>
        </pc:spChg>
        <pc:spChg chg="del">
          <ac:chgData name="Martial BOURGET" userId="f214135d09716d3a" providerId="LiveId" clId="{F819AEDF-F6CF-4ABA-B47F-839AE8570D99}" dt="2019-11-24T11:11:50.958" v="94" actId="478"/>
          <ac:spMkLst>
            <pc:docMk/>
            <pc:sldMk cId="0" sldId="277"/>
            <ac:spMk id="25606" creationId="{A0DAE334-06D9-454D-8A34-9AAD52AB7AC4}"/>
          </ac:spMkLst>
        </pc:spChg>
      </pc:sldChg>
      <pc:sldChg chg="modAnim">
        <pc:chgData name="Martial BOURGET" userId="f214135d09716d3a" providerId="LiveId" clId="{F819AEDF-F6CF-4ABA-B47F-839AE8570D99}" dt="2019-11-24T10:56:57.295" v="43"/>
        <pc:sldMkLst>
          <pc:docMk/>
          <pc:sldMk cId="0" sldId="278"/>
        </pc:sldMkLst>
      </pc:sldChg>
      <pc:sldChg chg="modSp modAnim">
        <pc:chgData name="Martial BOURGET" userId="f214135d09716d3a" providerId="LiveId" clId="{F819AEDF-F6CF-4ABA-B47F-839AE8570D99}" dt="2019-11-24T10:47:12.434" v="25" actId="12385"/>
        <pc:sldMkLst>
          <pc:docMk/>
          <pc:sldMk cId="0" sldId="279"/>
        </pc:sldMkLst>
        <pc:graphicFrameChg chg="mod">
          <ac:chgData name="Martial BOURGET" userId="f214135d09716d3a" providerId="LiveId" clId="{F819AEDF-F6CF-4ABA-B47F-839AE8570D99}" dt="2019-11-24T10:47:12.434" v="25" actId="12385"/>
          <ac:graphicFrameMkLst>
            <pc:docMk/>
            <pc:sldMk cId="0" sldId="279"/>
            <ac:graphicFrameMk id="3" creationId="{912092AD-2B2A-4259-B88D-CC497C34F431}"/>
          </ac:graphicFrameMkLst>
        </pc:graphicFrameChg>
      </pc:sldChg>
      <pc:sldChg chg="delSp modSp add setBg delDesignElem">
        <pc:chgData name="Martial BOURGET" userId="f214135d09716d3a" providerId="LiveId" clId="{F819AEDF-F6CF-4ABA-B47F-839AE8570D99}" dt="2019-11-24T11:23:03.887" v="150" actId="27636"/>
        <pc:sldMkLst>
          <pc:docMk/>
          <pc:sldMk cId="395436908" sldId="283"/>
        </pc:sldMkLst>
        <pc:spChg chg="mod">
          <ac:chgData name="Martial BOURGET" userId="f214135d09716d3a" providerId="LiveId" clId="{F819AEDF-F6CF-4ABA-B47F-839AE8570D99}" dt="2019-11-24T11:23:03.887" v="150" actId="27636"/>
          <ac:spMkLst>
            <pc:docMk/>
            <pc:sldMk cId="395436908" sldId="283"/>
            <ac:spMk id="2" creationId="{12AB254C-634C-4936-AD56-C6F23B4AE1E1}"/>
          </ac:spMkLst>
        </pc:spChg>
        <pc:spChg chg="del">
          <ac:chgData name="Martial BOURGET" userId="f214135d09716d3a" providerId="LiveId" clId="{F819AEDF-F6CF-4ABA-B47F-839AE8570D99}" dt="2019-11-24T11:23:03.859" v="149"/>
          <ac:spMkLst>
            <pc:docMk/>
            <pc:sldMk cId="395436908" sldId="283"/>
            <ac:spMk id="36" creationId="{BB2B8762-61F0-4F1B-9364-D633EE9D6AF5}"/>
          </ac:spMkLst>
        </pc:spChg>
        <pc:spChg chg="del">
          <ac:chgData name="Martial BOURGET" userId="f214135d09716d3a" providerId="LiveId" clId="{F819AEDF-F6CF-4ABA-B47F-839AE8570D99}" dt="2019-11-24T11:23:03.859" v="149"/>
          <ac:spMkLst>
            <pc:docMk/>
            <pc:sldMk cId="395436908" sldId="283"/>
            <ac:spMk id="37" creationId="{E97675C8-1328-460C-9EBF-6B446B67EAD3}"/>
          </ac:spMkLst>
        </pc:spChg>
        <pc:spChg chg="del">
          <ac:chgData name="Martial BOURGET" userId="f214135d09716d3a" providerId="LiveId" clId="{F819AEDF-F6CF-4ABA-B47F-839AE8570D99}" dt="2019-11-24T11:23:03.859" v="149"/>
          <ac:spMkLst>
            <pc:docMk/>
            <pc:sldMk cId="395436908" sldId="283"/>
            <ac:spMk id="39" creationId="{8B330648-BE73-41A0-9F64-E5B1075E2C2D}"/>
          </ac:spMkLst>
        </pc:spChg>
        <pc:spChg chg="del">
          <ac:chgData name="Martial BOURGET" userId="f214135d09716d3a" providerId="LiveId" clId="{F819AEDF-F6CF-4ABA-B47F-839AE8570D99}" dt="2019-11-24T11:23:03.859" v="149"/>
          <ac:spMkLst>
            <pc:docMk/>
            <pc:sldMk cId="395436908" sldId="283"/>
            <ac:spMk id="41" creationId="{02C3C01D-C868-4B78-9A8F-417BF50A429B}"/>
          </ac:spMkLst>
        </pc:spChg>
        <pc:spChg chg="del">
          <ac:chgData name="Martial BOURGET" userId="f214135d09716d3a" providerId="LiveId" clId="{F819AEDF-F6CF-4ABA-B47F-839AE8570D99}" dt="2019-11-24T11:23:03.859" v="149"/>
          <ac:spMkLst>
            <pc:docMk/>
            <pc:sldMk cId="395436908" sldId="283"/>
            <ac:spMk id="42" creationId="{8345B934-7CE4-4DA7-A0CB-2A2DF8818CE1}"/>
          </ac:spMkLst>
        </pc:spChg>
        <pc:cxnChg chg="del">
          <ac:chgData name="Martial BOURGET" userId="f214135d09716d3a" providerId="LiveId" clId="{F819AEDF-F6CF-4ABA-B47F-839AE8570D99}" dt="2019-11-24T11:23:03.859" v="149"/>
          <ac:cxnSpMkLst>
            <pc:docMk/>
            <pc:sldMk cId="395436908" sldId="283"/>
            <ac:cxnSpMk id="38" creationId="{514EE78B-AF71-4195-A01B-F1165D9233BF}"/>
          </ac:cxnSpMkLst>
        </pc:cxnChg>
        <pc:cxnChg chg="del">
          <ac:chgData name="Martial BOURGET" userId="f214135d09716d3a" providerId="LiveId" clId="{F819AEDF-F6CF-4ABA-B47F-839AE8570D99}" dt="2019-11-24T11:23:03.859" v="149"/>
          <ac:cxnSpMkLst>
            <pc:docMk/>
            <pc:sldMk cId="395436908" sldId="283"/>
            <ac:cxnSpMk id="40" creationId="{6DAFB303-4B24-485A-B806-C147A23632BD}"/>
          </ac:cxnSpMkLst>
        </pc:cxnChg>
      </pc:sldChg>
      <pc:sldChg chg="modAnim">
        <pc:chgData name="Martial BOURGET" userId="f214135d09716d3a" providerId="LiveId" clId="{F819AEDF-F6CF-4ABA-B47F-839AE8570D99}" dt="2019-11-24T10:55:55.478" v="41"/>
        <pc:sldMkLst>
          <pc:docMk/>
          <pc:sldMk cId="0" sldId="285"/>
        </pc:sldMkLst>
      </pc:sldChg>
      <pc:sldChg chg="addSp modSp modAnim">
        <pc:chgData name="Martial BOURGET" userId="f214135d09716d3a" providerId="LiveId" clId="{F819AEDF-F6CF-4ABA-B47F-839AE8570D99}" dt="2019-11-24T16:14:10.692" v="1389"/>
        <pc:sldMkLst>
          <pc:docMk/>
          <pc:sldMk cId="0" sldId="287"/>
        </pc:sldMkLst>
        <pc:spChg chg="mod">
          <ac:chgData name="Martial BOURGET" userId="f214135d09716d3a" providerId="LiveId" clId="{F819AEDF-F6CF-4ABA-B47F-839AE8570D99}" dt="2019-11-24T11:26:09.143" v="182" actId="20577"/>
          <ac:spMkLst>
            <pc:docMk/>
            <pc:sldMk cId="0" sldId="287"/>
            <ac:spMk id="3" creationId="{96B40646-A129-46EB-9544-5C3BD4A8F3B3}"/>
          </ac:spMkLst>
        </pc:spChg>
        <pc:spChg chg="mod">
          <ac:chgData name="Martial BOURGET" userId="f214135d09716d3a" providerId="LiveId" clId="{F819AEDF-F6CF-4ABA-B47F-839AE8570D99}" dt="2019-11-24T11:26:33.907" v="195" actId="20577"/>
          <ac:spMkLst>
            <pc:docMk/>
            <pc:sldMk cId="0" sldId="287"/>
            <ac:spMk id="4" creationId="{140F5F00-912F-4A84-A0CC-0F96D74779F0}"/>
          </ac:spMkLst>
        </pc:spChg>
        <pc:picChg chg="add mod">
          <ac:chgData name="Martial BOURGET" userId="f214135d09716d3a" providerId="LiveId" clId="{F819AEDF-F6CF-4ABA-B47F-839AE8570D99}" dt="2019-11-24T16:13:56.447" v="1388" actId="1076"/>
          <ac:picMkLst>
            <pc:docMk/>
            <pc:sldMk cId="0" sldId="287"/>
            <ac:picMk id="5" creationId="{34A59751-3524-4316-A688-BF5A1721499B}"/>
          </ac:picMkLst>
        </pc:picChg>
      </pc:sldChg>
      <pc:sldChg chg="addSp modSp modAnim">
        <pc:chgData name="Martial BOURGET" userId="f214135d09716d3a" providerId="LiveId" clId="{F819AEDF-F6CF-4ABA-B47F-839AE8570D99}" dt="2019-11-24T17:14:14.255" v="1396"/>
        <pc:sldMkLst>
          <pc:docMk/>
          <pc:sldMk cId="0" sldId="289"/>
        </pc:sldMkLst>
        <pc:spChg chg="add mod">
          <ac:chgData name="Martial BOURGET" userId="f214135d09716d3a" providerId="LiveId" clId="{F819AEDF-F6CF-4ABA-B47F-839AE8570D99}" dt="2019-11-24T14:54:11.933" v="434" actId="1076"/>
          <ac:spMkLst>
            <pc:docMk/>
            <pc:sldMk cId="0" sldId="289"/>
            <ac:spMk id="5" creationId="{DC59052F-7F98-4679-B605-D0CEFEA3C027}"/>
          </ac:spMkLst>
        </pc:spChg>
      </pc:sldChg>
      <pc:sldChg chg="addSp delSp modSp modAnim">
        <pc:chgData name="Martial BOURGET" userId="f214135d09716d3a" providerId="LiveId" clId="{F819AEDF-F6CF-4ABA-B47F-839AE8570D99}" dt="2019-11-24T11:06:29.840" v="92"/>
        <pc:sldMkLst>
          <pc:docMk/>
          <pc:sldMk cId="0" sldId="290"/>
        </pc:sldMkLst>
        <pc:spChg chg="add">
          <ac:chgData name="Martial BOURGET" userId="f214135d09716d3a" providerId="LiveId" clId="{F819AEDF-F6CF-4ABA-B47F-839AE8570D99}" dt="2019-11-24T11:02:15.241" v="54"/>
          <ac:spMkLst>
            <pc:docMk/>
            <pc:sldMk cId="0" sldId="290"/>
            <ac:spMk id="12" creationId="{2F07E503-1A5F-4567-8F00-D9FFC2E5D425}"/>
          </ac:spMkLst>
        </pc:spChg>
        <pc:spChg chg="mod">
          <ac:chgData name="Martial BOURGET" userId="f214135d09716d3a" providerId="LiveId" clId="{F819AEDF-F6CF-4ABA-B47F-839AE8570D99}" dt="2019-11-24T11:04:00.382" v="59" actId="552"/>
          <ac:spMkLst>
            <pc:docMk/>
            <pc:sldMk cId="0" sldId="290"/>
            <ac:spMk id="33" creationId="{EA830CBD-E93A-4AF6-9626-6A5E86F8374A}"/>
          </ac:spMkLst>
        </pc:spChg>
        <pc:spChg chg="mod">
          <ac:chgData name="Martial BOURGET" userId="f214135d09716d3a" providerId="LiveId" clId="{F819AEDF-F6CF-4ABA-B47F-839AE8570D99}" dt="2019-11-24T11:05:07.077" v="73" actId="552"/>
          <ac:spMkLst>
            <pc:docMk/>
            <pc:sldMk cId="0" sldId="290"/>
            <ac:spMk id="34" creationId="{BFFC408F-DEEA-4D00-ABBD-16F9321F9F71}"/>
          </ac:spMkLst>
        </pc:spChg>
        <pc:spChg chg="mod">
          <ac:chgData name="Martial BOURGET" userId="f214135d09716d3a" providerId="LiveId" clId="{F819AEDF-F6CF-4ABA-B47F-839AE8570D99}" dt="2019-11-24T11:05:19.100" v="74" actId="465"/>
          <ac:spMkLst>
            <pc:docMk/>
            <pc:sldMk cId="0" sldId="290"/>
            <ac:spMk id="35" creationId="{FBD2A6F7-EAF8-4AB9-82EE-53500DA47124}"/>
          </ac:spMkLst>
        </pc:spChg>
        <pc:spChg chg="mod">
          <ac:chgData name="Martial BOURGET" userId="f214135d09716d3a" providerId="LiveId" clId="{F819AEDF-F6CF-4ABA-B47F-839AE8570D99}" dt="2019-11-24T11:05:19.100" v="74" actId="465"/>
          <ac:spMkLst>
            <pc:docMk/>
            <pc:sldMk cId="0" sldId="290"/>
            <ac:spMk id="36" creationId="{F08DF16B-9C34-4CF4-9213-EE214AB7D322}"/>
          </ac:spMkLst>
        </pc:spChg>
        <pc:spChg chg="del">
          <ac:chgData name="Martial BOURGET" userId="f214135d09716d3a" providerId="LiveId" clId="{F819AEDF-F6CF-4ABA-B47F-839AE8570D99}" dt="2019-11-24T11:02:19.100" v="55" actId="478"/>
          <ac:spMkLst>
            <pc:docMk/>
            <pc:sldMk cId="0" sldId="290"/>
            <ac:spMk id="13316" creationId="{79352B5B-21A8-4579-8864-450516588C60}"/>
          </ac:spMkLst>
        </pc:spChg>
        <pc:spChg chg="mod">
          <ac:chgData name="Martial BOURGET" userId="f214135d09716d3a" providerId="LiveId" clId="{F819AEDF-F6CF-4ABA-B47F-839AE8570D99}" dt="2019-11-24T11:06:18.436" v="86" actId="20577"/>
          <ac:spMkLst>
            <pc:docMk/>
            <pc:sldMk cId="0" sldId="290"/>
            <ac:spMk id="13320" creationId="{AB33B9C6-AB03-4644-B723-D9AA0B595BFB}"/>
          </ac:spMkLst>
        </pc:spChg>
        <pc:spChg chg="mod">
          <ac:chgData name="Martial BOURGET" userId="f214135d09716d3a" providerId="LiveId" clId="{F819AEDF-F6CF-4ABA-B47F-839AE8570D99}" dt="2019-11-24T11:05:19.100" v="74" actId="465"/>
          <ac:spMkLst>
            <pc:docMk/>
            <pc:sldMk cId="0" sldId="290"/>
            <ac:spMk id="13321" creationId="{C8B23EFC-C5D0-4786-B9B9-6346901ABE75}"/>
          </ac:spMkLst>
        </pc:spChg>
        <pc:spChg chg="mod">
          <ac:chgData name="Martial BOURGET" userId="f214135d09716d3a" providerId="LiveId" clId="{F819AEDF-F6CF-4ABA-B47F-839AE8570D99}" dt="2019-11-24T11:05:19.100" v="74" actId="465"/>
          <ac:spMkLst>
            <pc:docMk/>
            <pc:sldMk cId="0" sldId="290"/>
            <ac:spMk id="13322" creationId="{F16EA1ED-16E6-4F38-8C12-5C1837505554}"/>
          </ac:spMkLst>
        </pc:spChg>
      </pc:sldChg>
      <pc:sldChg chg="addSp delSp modAnim">
        <pc:chgData name="Martial BOURGET" userId="f214135d09716d3a" providerId="LiveId" clId="{F819AEDF-F6CF-4ABA-B47F-839AE8570D99}" dt="2019-11-24T15:23:41.980" v="671"/>
        <pc:sldMkLst>
          <pc:docMk/>
          <pc:sldMk cId="0" sldId="292"/>
        </pc:sldMkLst>
        <pc:spChg chg="add">
          <ac:chgData name="Martial BOURGET" userId="f214135d09716d3a" providerId="LiveId" clId="{F819AEDF-F6CF-4ABA-B47F-839AE8570D99}" dt="2019-11-24T11:16:13.788" v="107"/>
          <ac:spMkLst>
            <pc:docMk/>
            <pc:sldMk cId="0" sldId="292"/>
            <ac:spMk id="8" creationId="{E4E9D5FD-B11D-40C5-920F-FED4C6FA4511}"/>
          </ac:spMkLst>
        </pc:spChg>
        <pc:spChg chg="del">
          <ac:chgData name="Martial BOURGET" userId="f214135d09716d3a" providerId="LiveId" clId="{F819AEDF-F6CF-4ABA-B47F-839AE8570D99}" dt="2019-11-24T11:16:05.351" v="106" actId="478"/>
          <ac:spMkLst>
            <pc:docMk/>
            <pc:sldMk cId="0" sldId="292"/>
            <ac:spMk id="25606" creationId="{16525DCA-4173-4BE4-A381-7D161E738261}"/>
          </ac:spMkLst>
        </pc:spChg>
      </pc:sldChg>
      <pc:sldChg chg="addSp delSp modAnim">
        <pc:chgData name="Martial BOURGET" userId="f214135d09716d3a" providerId="LiveId" clId="{F819AEDF-F6CF-4ABA-B47F-839AE8570D99}" dt="2019-11-24T15:23:46.692" v="673"/>
        <pc:sldMkLst>
          <pc:docMk/>
          <pc:sldMk cId="0" sldId="293"/>
        </pc:sldMkLst>
        <pc:spChg chg="add">
          <ac:chgData name="Martial BOURGET" userId="f214135d09716d3a" providerId="LiveId" clId="{F819AEDF-F6CF-4ABA-B47F-839AE8570D99}" dt="2019-11-24T11:15:11.215" v="104"/>
          <ac:spMkLst>
            <pc:docMk/>
            <pc:sldMk cId="0" sldId="293"/>
            <ac:spMk id="9" creationId="{DAB77B4F-259E-4B8B-B4B1-4930258AB909}"/>
          </ac:spMkLst>
        </pc:spChg>
        <pc:spChg chg="del">
          <ac:chgData name="Martial BOURGET" userId="f214135d09716d3a" providerId="LiveId" clId="{F819AEDF-F6CF-4ABA-B47F-839AE8570D99}" dt="2019-11-24T11:15:15.654" v="105" actId="478"/>
          <ac:spMkLst>
            <pc:docMk/>
            <pc:sldMk cId="0" sldId="293"/>
            <ac:spMk id="25606" creationId="{CD5012EA-368C-4FAA-926B-7B493E3DF8AB}"/>
          </ac:spMkLst>
        </pc:spChg>
      </pc:sldChg>
      <pc:sldChg chg="modSp del">
        <pc:chgData name="Martial BOURGET" userId="f214135d09716d3a" providerId="LiveId" clId="{F819AEDF-F6CF-4ABA-B47F-839AE8570D99}" dt="2019-11-24T11:24:38.655" v="162" actId="2696"/>
        <pc:sldMkLst>
          <pc:docMk/>
          <pc:sldMk cId="2642453185" sldId="294"/>
        </pc:sldMkLst>
        <pc:spChg chg="mod">
          <ac:chgData name="Martial BOURGET" userId="f214135d09716d3a" providerId="LiveId" clId="{F819AEDF-F6CF-4ABA-B47F-839AE8570D99}" dt="2019-11-23T07:36:42.099" v="0" actId="2711"/>
          <ac:spMkLst>
            <pc:docMk/>
            <pc:sldMk cId="2642453185" sldId="294"/>
            <ac:spMk id="2" creationId="{1F266D9F-F53E-4280-B550-7763ED8561A5}"/>
          </ac:spMkLst>
        </pc:spChg>
        <pc:spChg chg="mod">
          <ac:chgData name="Martial BOURGET" userId="f214135d09716d3a" providerId="LiveId" clId="{F819AEDF-F6CF-4ABA-B47F-839AE8570D99}" dt="2019-11-24T10:43:39.174" v="21" actId="20577"/>
          <ac:spMkLst>
            <pc:docMk/>
            <pc:sldMk cId="2642453185" sldId="294"/>
            <ac:spMk id="3" creationId="{5745E9B5-1D7B-4F64-B980-520C1C2C088A}"/>
          </ac:spMkLst>
        </pc:spChg>
      </pc:sldChg>
      <pc:sldChg chg="addSp modSp modAnim">
        <pc:chgData name="Martial BOURGET" userId="f214135d09716d3a" providerId="LiveId" clId="{F819AEDF-F6CF-4ABA-B47F-839AE8570D99}" dt="2019-11-24T11:25:24.411" v="169"/>
        <pc:sldMkLst>
          <pc:docMk/>
          <pc:sldMk cId="1762987324" sldId="295"/>
        </pc:sldMkLst>
        <pc:spChg chg="mod">
          <ac:chgData name="Martial BOURGET" userId="f214135d09716d3a" providerId="LiveId" clId="{F819AEDF-F6CF-4ABA-B47F-839AE8570D99}" dt="2019-11-24T10:43:44.853" v="22" actId="20577"/>
          <ac:spMkLst>
            <pc:docMk/>
            <pc:sldMk cId="1762987324" sldId="295"/>
            <ac:spMk id="2" creationId="{7F86E6F9-169A-4FF7-9FBE-57FCB4C9889F}"/>
          </ac:spMkLst>
        </pc:spChg>
        <pc:spChg chg="mod">
          <ac:chgData name="Martial BOURGET" userId="f214135d09716d3a" providerId="LiveId" clId="{F819AEDF-F6CF-4ABA-B47F-839AE8570D99}" dt="2019-11-24T10:43:51.218" v="23" actId="20577"/>
          <ac:spMkLst>
            <pc:docMk/>
            <pc:sldMk cId="1762987324" sldId="295"/>
            <ac:spMk id="3" creationId="{E87F2B13-D0D6-4326-87F9-5F940E9BF657}"/>
          </ac:spMkLst>
        </pc:spChg>
        <pc:picChg chg="add mod">
          <ac:chgData name="Martial BOURGET" userId="f214135d09716d3a" providerId="LiveId" clId="{F819AEDF-F6CF-4ABA-B47F-839AE8570D99}" dt="2019-11-24T11:24:58.484" v="166" actId="1076"/>
          <ac:picMkLst>
            <pc:docMk/>
            <pc:sldMk cId="1762987324" sldId="295"/>
            <ac:picMk id="4" creationId="{5E25D9E3-48A6-4996-8241-495B1D32991C}"/>
          </ac:picMkLst>
        </pc:picChg>
      </pc:sldChg>
      <pc:sldChg chg="delSp modSp add del modAnim">
        <pc:chgData name="Martial BOURGET" userId="f214135d09716d3a" providerId="LiveId" clId="{F819AEDF-F6CF-4ABA-B47F-839AE8570D99}" dt="2019-11-24T11:23:11.582" v="151" actId="2696"/>
        <pc:sldMkLst>
          <pc:docMk/>
          <pc:sldMk cId="3133355499" sldId="296"/>
        </pc:sldMkLst>
        <pc:spChg chg="mod">
          <ac:chgData name="Martial BOURGET" userId="f214135d09716d3a" providerId="LiveId" clId="{F819AEDF-F6CF-4ABA-B47F-839AE8570D99}" dt="2019-11-24T11:21:12.611" v="147" actId="1076"/>
          <ac:spMkLst>
            <pc:docMk/>
            <pc:sldMk cId="3133355499" sldId="296"/>
            <ac:spMk id="2" creationId="{1439103C-8F18-4686-9C2D-EE5097CC2658}"/>
          </ac:spMkLst>
        </pc:spChg>
        <pc:spChg chg="del">
          <ac:chgData name="Martial BOURGET" userId="f214135d09716d3a" providerId="LiveId" clId="{F819AEDF-F6CF-4ABA-B47F-839AE8570D99}" dt="2019-11-24T11:20:46.714" v="118" actId="478"/>
          <ac:spMkLst>
            <pc:docMk/>
            <pc:sldMk cId="3133355499" sldId="296"/>
            <ac:spMk id="3" creationId="{96B40646-A129-46EB-9544-5C3BD4A8F3B3}"/>
          </ac:spMkLst>
        </pc:spChg>
        <pc:spChg chg="del">
          <ac:chgData name="Martial BOURGET" userId="f214135d09716d3a" providerId="LiveId" clId="{F819AEDF-F6CF-4ABA-B47F-839AE8570D99}" dt="2019-11-24T11:20:46.714" v="118" actId="478"/>
          <ac:spMkLst>
            <pc:docMk/>
            <pc:sldMk cId="3133355499" sldId="296"/>
            <ac:spMk id="4" creationId="{140F5F00-912F-4A84-A0CC-0F96D74779F0}"/>
          </ac:spMkLst>
        </pc:spChg>
      </pc:sldChg>
      <pc:sldChg chg="add">
        <pc:chgData name="Martial BOURGET" userId="f214135d09716d3a" providerId="LiveId" clId="{F819AEDF-F6CF-4ABA-B47F-839AE8570D99}" dt="2019-11-24T16:12:40.332" v="1386"/>
        <pc:sldMkLst>
          <pc:docMk/>
          <pc:sldMk cId="4088525104" sldId="296"/>
        </pc:sldMkLst>
      </pc:sldChg>
      <pc:sldChg chg="addSp delSp modSp add del modAnim">
        <pc:chgData name="Martial BOURGET" userId="f214135d09716d3a" providerId="LiveId" clId="{F819AEDF-F6CF-4ABA-B47F-839AE8570D99}" dt="2019-11-24T16:12:37.237" v="1383" actId="2696"/>
        <pc:sldMkLst>
          <pc:docMk/>
          <pc:sldMk cId="4107134246" sldId="296"/>
        </pc:sldMkLst>
        <pc:spChg chg="add">
          <ac:chgData name="Martial BOURGET" userId="f214135d09716d3a" providerId="LiveId" clId="{F819AEDF-F6CF-4ABA-B47F-839AE8570D99}" dt="2019-11-24T11:26:59.815" v="197"/>
          <ac:spMkLst>
            <pc:docMk/>
            <pc:sldMk cId="4107134246" sldId="296"/>
            <ac:spMk id="2" creationId="{BCA86912-0885-4719-9AED-63CB8323CE8C}"/>
          </ac:spMkLst>
        </pc:spChg>
        <pc:spChg chg="add mod">
          <ac:chgData name="Martial BOURGET" userId="f214135d09716d3a" providerId="LiveId" clId="{F819AEDF-F6CF-4ABA-B47F-839AE8570D99}" dt="2019-11-24T15:37:44.705" v="790" actId="20577"/>
          <ac:spMkLst>
            <pc:docMk/>
            <pc:sldMk cId="4107134246" sldId="296"/>
            <ac:spMk id="5" creationId="{6784CF68-F3A0-4B87-853C-B75D3436CE1E}"/>
          </ac:spMkLst>
        </pc:spChg>
        <pc:spChg chg="add mod">
          <ac:chgData name="Martial BOURGET" userId="f214135d09716d3a" providerId="LiveId" clId="{F819AEDF-F6CF-4ABA-B47F-839AE8570D99}" dt="2019-11-24T15:37:46.624" v="791" actId="20577"/>
          <ac:spMkLst>
            <pc:docMk/>
            <pc:sldMk cId="4107134246" sldId="296"/>
            <ac:spMk id="6" creationId="{4048B1EE-3620-44E1-BCDD-43A581AB1006}"/>
          </ac:spMkLst>
        </pc:spChg>
        <pc:picChg chg="add mod">
          <ac:chgData name="Martial BOURGET" userId="f214135d09716d3a" providerId="LiveId" clId="{F819AEDF-F6CF-4ABA-B47F-839AE8570D99}" dt="2019-11-24T11:36:10.019" v="363" actId="1035"/>
          <ac:picMkLst>
            <pc:docMk/>
            <pc:sldMk cId="4107134246" sldId="296"/>
            <ac:picMk id="3" creationId="{98164DC2-E064-467F-BB68-8EB630E745BD}"/>
          </ac:picMkLst>
        </pc:picChg>
        <pc:picChg chg="add del">
          <ac:chgData name="Martial BOURGET" userId="f214135d09716d3a" providerId="LiveId" clId="{F819AEDF-F6CF-4ABA-B47F-839AE8570D99}" dt="2019-11-24T11:30:55.843" v="205"/>
          <ac:picMkLst>
            <pc:docMk/>
            <pc:sldMk cId="4107134246" sldId="296"/>
            <ac:picMk id="4" creationId="{2FBE69AB-C88B-490C-8E37-E35568E62E7A}"/>
          </ac:picMkLst>
        </pc:picChg>
        <pc:picChg chg="add mod">
          <ac:chgData name="Martial BOURGET" userId="f214135d09716d3a" providerId="LiveId" clId="{F819AEDF-F6CF-4ABA-B47F-839AE8570D99}" dt="2019-11-24T11:36:18.779" v="366" actId="1440"/>
          <ac:picMkLst>
            <pc:docMk/>
            <pc:sldMk cId="4107134246" sldId="296"/>
            <ac:picMk id="7" creationId="{AB966A63-DAFD-47F4-83A0-1E23C642B0D2}"/>
          </ac:picMkLst>
        </pc:picChg>
        <pc:picChg chg="add del mod">
          <ac:chgData name="Martial BOURGET" userId="f214135d09716d3a" providerId="LiveId" clId="{F819AEDF-F6CF-4ABA-B47F-839AE8570D99}" dt="2019-11-24T11:43:56.862" v="421"/>
          <ac:picMkLst>
            <pc:docMk/>
            <pc:sldMk cId="4107134246" sldId="296"/>
            <ac:picMk id="8" creationId="{DAB5C2D8-1411-475E-9324-32BAA6BBF8CE}"/>
          </ac:picMkLst>
        </pc:picChg>
      </pc:sldChg>
      <pc:sldChg chg="add">
        <pc:chgData name="Martial BOURGET" userId="f214135d09716d3a" providerId="LiveId" clId="{F819AEDF-F6CF-4ABA-B47F-839AE8570D99}" dt="2019-11-24T16:12:40.332" v="1386"/>
        <pc:sldMkLst>
          <pc:docMk/>
          <pc:sldMk cId="1562045475" sldId="297"/>
        </pc:sldMkLst>
      </pc:sldChg>
      <pc:sldChg chg="addSp delSp modSp add del delAnim modAnim">
        <pc:chgData name="Martial BOURGET" userId="f214135d09716d3a" providerId="LiveId" clId="{F819AEDF-F6CF-4ABA-B47F-839AE8570D99}" dt="2019-11-24T16:12:37.254" v="1384" actId="2696"/>
        <pc:sldMkLst>
          <pc:docMk/>
          <pc:sldMk cId="1947658641" sldId="297"/>
        </pc:sldMkLst>
        <pc:spChg chg="mod">
          <ac:chgData name="Martial BOURGET" userId="f214135d09716d3a" providerId="LiveId" clId="{F819AEDF-F6CF-4ABA-B47F-839AE8570D99}" dt="2019-11-24T15:41:41.910" v="939" actId="20578"/>
          <ac:spMkLst>
            <pc:docMk/>
            <pc:sldMk cId="1947658641" sldId="297"/>
            <ac:spMk id="5" creationId="{6784CF68-F3A0-4B87-853C-B75D3436CE1E}"/>
          </ac:spMkLst>
        </pc:spChg>
        <pc:spChg chg="mod">
          <ac:chgData name="Martial BOURGET" userId="f214135d09716d3a" providerId="LiveId" clId="{F819AEDF-F6CF-4ABA-B47F-839AE8570D99}" dt="2019-11-24T15:37:52.796" v="793" actId="20577"/>
          <ac:spMkLst>
            <pc:docMk/>
            <pc:sldMk cId="1947658641" sldId="297"/>
            <ac:spMk id="6" creationId="{4048B1EE-3620-44E1-BCDD-43A581AB1006}"/>
          </ac:spMkLst>
        </pc:spChg>
        <pc:spChg chg="add mod">
          <ac:chgData name="Martial BOURGET" userId="f214135d09716d3a" providerId="LiveId" clId="{F819AEDF-F6CF-4ABA-B47F-839AE8570D99}" dt="2019-11-24T15:30:46.801" v="742" actId="14100"/>
          <ac:spMkLst>
            <pc:docMk/>
            <pc:sldMk cId="1947658641" sldId="297"/>
            <ac:spMk id="9" creationId="{0B4BCDB6-DD2B-441F-9090-096175522713}"/>
          </ac:spMkLst>
        </pc:spChg>
        <pc:picChg chg="add del mod">
          <ac:chgData name="Martial BOURGET" userId="f214135d09716d3a" providerId="LiveId" clId="{F819AEDF-F6CF-4ABA-B47F-839AE8570D99}" dt="2019-11-24T11:43:39.157" v="417"/>
          <ac:picMkLst>
            <pc:docMk/>
            <pc:sldMk cId="1947658641" sldId="297"/>
            <ac:picMk id="4" creationId="{4158AE4D-A4E9-4A79-BEC2-D79B0C529BE7}"/>
          </ac:picMkLst>
        </pc:picChg>
        <pc:picChg chg="del">
          <ac:chgData name="Martial BOURGET" userId="f214135d09716d3a" providerId="LiveId" clId="{F819AEDF-F6CF-4ABA-B47F-839AE8570D99}" dt="2019-11-24T11:41:07.614" v="401" actId="478"/>
          <ac:picMkLst>
            <pc:docMk/>
            <pc:sldMk cId="1947658641" sldId="297"/>
            <ac:picMk id="7" creationId="{AB966A63-DAFD-47F4-83A0-1E23C642B0D2}"/>
          </ac:picMkLst>
        </pc:picChg>
        <pc:picChg chg="add del">
          <ac:chgData name="Martial BOURGET" userId="f214135d09716d3a" providerId="LiveId" clId="{F819AEDF-F6CF-4ABA-B47F-839AE8570D99}" dt="2019-11-24T15:32:13.635" v="749" actId="478"/>
          <ac:picMkLst>
            <pc:docMk/>
            <pc:sldMk cId="1947658641" sldId="297"/>
            <ac:picMk id="8" creationId="{340147E2-2F39-4AFE-B5CA-C7CD634C4664}"/>
          </ac:picMkLst>
        </pc:picChg>
        <pc:picChg chg="add mod ord">
          <ac:chgData name="Martial BOURGET" userId="f214135d09716d3a" providerId="LiveId" clId="{F819AEDF-F6CF-4ABA-B47F-839AE8570D99}" dt="2019-11-24T15:32:21.452" v="751" actId="166"/>
          <ac:picMkLst>
            <pc:docMk/>
            <pc:sldMk cId="1947658641" sldId="297"/>
            <ac:picMk id="10" creationId="{D1574653-81C8-4095-A0B1-F030DEBFF861}"/>
          </ac:picMkLst>
        </pc:picChg>
      </pc:sldChg>
      <pc:sldChg chg="addSp delSp modSp add del modAnim">
        <pc:chgData name="Martial BOURGET" userId="f214135d09716d3a" providerId="LiveId" clId="{F819AEDF-F6CF-4ABA-B47F-839AE8570D99}" dt="2019-11-24T16:12:37.213" v="1381" actId="2696"/>
        <pc:sldMkLst>
          <pc:docMk/>
          <pc:sldMk cId="2348908233" sldId="298"/>
        </pc:sldMkLst>
        <pc:spChg chg="add del mod">
          <ac:chgData name="Martial BOURGET" userId="f214135d09716d3a" providerId="LiveId" clId="{F819AEDF-F6CF-4ABA-B47F-839AE8570D99}" dt="2019-11-24T15:06:58.331" v="554" actId="478"/>
          <ac:spMkLst>
            <pc:docMk/>
            <pc:sldMk cId="2348908233" sldId="298"/>
            <ac:spMk id="7" creationId="{BE9ED94B-EAEB-4C26-A872-B06AED930719}"/>
          </ac:spMkLst>
        </pc:spChg>
        <pc:spChg chg="add del mod">
          <ac:chgData name="Martial BOURGET" userId="f214135d09716d3a" providerId="LiveId" clId="{F819AEDF-F6CF-4ABA-B47F-839AE8570D99}" dt="2019-11-24T15:06:56.408" v="553" actId="478"/>
          <ac:spMkLst>
            <pc:docMk/>
            <pc:sldMk cId="2348908233" sldId="298"/>
            <ac:spMk id="8" creationId="{872471ED-3199-45CE-92E9-BEA0284EAB4A}"/>
          </ac:spMkLst>
        </pc:spChg>
        <pc:spChg chg="mod">
          <ac:chgData name="Martial BOURGET" userId="f214135d09716d3a" providerId="LiveId" clId="{F819AEDF-F6CF-4ABA-B47F-839AE8570D99}" dt="2019-11-24T16:07:23.574" v="1371" actId="20577"/>
          <ac:spMkLst>
            <pc:docMk/>
            <pc:sldMk cId="2348908233" sldId="298"/>
            <ac:spMk id="19" creationId="{0601CFB6-5F30-4E67-8B96-40F612688919}"/>
          </ac:spMkLst>
        </pc:spChg>
        <pc:picChg chg="add mod">
          <ac:chgData name="Martial BOURGET" userId="f214135d09716d3a" providerId="LiveId" clId="{F819AEDF-F6CF-4ABA-B47F-839AE8570D99}" dt="2019-11-24T16:08:09.397" v="1378" actId="1035"/>
          <ac:picMkLst>
            <pc:docMk/>
            <pc:sldMk cId="2348908233" sldId="298"/>
            <ac:picMk id="6" creationId="{EB32C628-FD88-42F6-AD43-1ABE16610D38}"/>
          </ac:picMkLst>
        </pc:picChg>
        <pc:picChg chg="add mod modCrop">
          <ac:chgData name="Martial BOURGET" userId="f214135d09716d3a" providerId="LiveId" clId="{F819AEDF-F6CF-4ABA-B47F-839AE8570D99}" dt="2019-11-24T16:08:09.397" v="1378" actId="1035"/>
          <ac:picMkLst>
            <pc:docMk/>
            <pc:sldMk cId="2348908233" sldId="298"/>
            <ac:picMk id="9" creationId="{326997F9-2D55-42B4-8AB7-1B5C9E7B4E11}"/>
          </ac:picMkLst>
        </pc:picChg>
        <pc:picChg chg="mod">
          <ac:chgData name="Martial BOURGET" userId="f214135d09716d3a" providerId="LiveId" clId="{F819AEDF-F6CF-4ABA-B47F-839AE8570D99}" dt="2019-11-24T14:59:05.898" v="513" actId="1076"/>
          <ac:picMkLst>
            <pc:docMk/>
            <pc:sldMk cId="2348908233" sldId="298"/>
            <ac:picMk id="10" creationId="{05AF7375-5E96-4983-AC59-E6C3C6AAE2A2}"/>
          </ac:picMkLst>
        </pc:picChg>
        <pc:picChg chg="del">
          <ac:chgData name="Martial BOURGET" userId="f214135d09716d3a" providerId="LiveId" clId="{F819AEDF-F6CF-4ABA-B47F-839AE8570D99}" dt="2019-11-24T14:55:47.429" v="441" actId="478"/>
          <ac:picMkLst>
            <pc:docMk/>
            <pc:sldMk cId="2348908233" sldId="298"/>
            <ac:picMk id="29712" creationId="{C77C1807-A495-4BD8-A5DF-D5E639DB231F}"/>
          </ac:picMkLst>
        </pc:picChg>
      </pc:sldChg>
      <pc:sldChg chg="add">
        <pc:chgData name="Martial BOURGET" userId="f214135d09716d3a" providerId="LiveId" clId="{F819AEDF-F6CF-4ABA-B47F-839AE8570D99}" dt="2019-11-24T16:12:40.332" v="1386"/>
        <pc:sldMkLst>
          <pc:docMk/>
          <pc:sldMk cId="2830261749" sldId="298"/>
        </pc:sldMkLst>
      </pc:sldChg>
      <pc:sldChg chg="addSp delSp modSp add del delAnim modAnim">
        <pc:chgData name="Martial BOURGET" userId="f214135d09716d3a" providerId="LiveId" clId="{F819AEDF-F6CF-4ABA-B47F-839AE8570D99}" dt="2019-11-24T16:12:37.228" v="1382" actId="2696"/>
        <pc:sldMkLst>
          <pc:docMk/>
          <pc:sldMk cId="1091383242" sldId="299"/>
        </pc:sldMkLst>
        <pc:graphicFrameChg chg="add mod modGraphic">
          <ac:chgData name="Martial BOURGET" userId="f214135d09716d3a" providerId="LiveId" clId="{F819AEDF-F6CF-4ABA-B47F-839AE8570D99}" dt="2019-11-24T16:10:18.054" v="1380" actId="20577"/>
          <ac:graphicFrameMkLst>
            <pc:docMk/>
            <pc:sldMk cId="1091383242" sldId="299"/>
            <ac:graphicFrameMk id="2" creationId="{E15D7578-B5DA-4A70-ABB4-674D47FBAED2}"/>
          </ac:graphicFrameMkLst>
        </pc:graphicFrameChg>
        <pc:picChg chg="del">
          <ac:chgData name="Martial BOURGET" userId="f214135d09716d3a" providerId="LiveId" clId="{F819AEDF-F6CF-4ABA-B47F-839AE8570D99}" dt="2019-11-24T15:12:15.189" v="591" actId="478"/>
          <ac:picMkLst>
            <pc:docMk/>
            <pc:sldMk cId="1091383242" sldId="299"/>
            <ac:picMk id="6" creationId="{EB32C628-FD88-42F6-AD43-1ABE16610D38}"/>
          </ac:picMkLst>
        </pc:picChg>
        <pc:picChg chg="del">
          <ac:chgData name="Martial BOURGET" userId="f214135d09716d3a" providerId="LiveId" clId="{F819AEDF-F6CF-4ABA-B47F-839AE8570D99}" dt="2019-11-24T15:12:15.189" v="591" actId="478"/>
          <ac:picMkLst>
            <pc:docMk/>
            <pc:sldMk cId="1091383242" sldId="299"/>
            <ac:picMk id="9" creationId="{326997F9-2D55-42B4-8AB7-1B5C9E7B4E11}"/>
          </ac:picMkLst>
        </pc:picChg>
      </pc:sldChg>
      <pc:sldChg chg="add">
        <pc:chgData name="Martial BOURGET" userId="f214135d09716d3a" providerId="LiveId" clId="{F819AEDF-F6CF-4ABA-B47F-839AE8570D99}" dt="2019-11-24T16:12:40.332" v="1386"/>
        <pc:sldMkLst>
          <pc:docMk/>
          <pc:sldMk cId="1099360542" sldId="299"/>
        </pc:sldMkLst>
      </pc:sldChg>
      <pc:sldChg chg="add">
        <pc:chgData name="Martial BOURGET" userId="f214135d09716d3a" providerId="LiveId" clId="{F819AEDF-F6CF-4ABA-B47F-839AE8570D99}" dt="2019-11-24T16:12:40.332" v="1386"/>
        <pc:sldMkLst>
          <pc:docMk/>
          <pc:sldMk cId="3366266386" sldId="300"/>
        </pc:sldMkLst>
      </pc:sldChg>
      <pc:sldChg chg="add del">
        <pc:chgData name="Martial BOURGET" userId="f214135d09716d3a" providerId="LiveId" clId="{F819AEDF-F6CF-4ABA-B47F-839AE8570D99}" dt="2019-11-24T15:12:18.315" v="593"/>
        <pc:sldMkLst>
          <pc:docMk/>
          <pc:sldMk cId="3692491111" sldId="300"/>
        </pc:sldMkLst>
      </pc:sldChg>
      <pc:sldChg chg="addSp delSp modSp add del delAnim modAnim">
        <pc:chgData name="Martial BOURGET" userId="f214135d09716d3a" providerId="LiveId" clId="{F819AEDF-F6CF-4ABA-B47F-839AE8570D99}" dt="2019-11-24T16:12:37.260" v="1385" actId="2696"/>
        <pc:sldMkLst>
          <pc:docMk/>
          <pc:sldMk cId="3774529804" sldId="300"/>
        </pc:sldMkLst>
        <pc:spChg chg="mod">
          <ac:chgData name="Martial BOURGET" userId="f214135d09716d3a" providerId="LiveId" clId="{F819AEDF-F6CF-4ABA-B47F-839AE8570D99}" dt="2019-11-24T16:05:49.046" v="1360" actId="1076"/>
          <ac:spMkLst>
            <pc:docMk/>
            <pc:sldMk cId="3774529804" sldId="300"/>
            <ac:spMk id="5" creationId="{6784CF68-F3A0-4B87-853C-B75D3436CE1E}"/>
          </ac:spMkLst>
        </pc:spChg>
        <pc:spChg chg="del">
          <ac:chgData name="Martial BOURGET" userId="f214135d09716d3a" providerId="LiveId" clId="{F819AEDF-F6CF-4ABA-B47F-839AE8570D99}" dt="2019-11-24T15:35:45.299" v="762" actId="478"/>
          <ac:spMkLst>
            <pc:docMk/>
            <pc:sldMk cId="3774529804" sldId="300"/>
            <ac:spMk id="6" creationId="{4048B1EE-3620-44E1-BCDD-43A581AB1006}"/>
          </ac:spMkLst>
        </pc:spChg>
        <pc:spChg chg="add mod">
          <ac:chgData name="Martial BOURGET" userId="f214135d09716d3a" providerId="LiveId" clId="{F819AEDF-F6CF-4ABA-B47F-839AE8570D99}" dt="2019-11-24T16:02:18.392" v="1330" actId="20577"/>
          <ac:spMkLst>
            <pc:docMk/>
            <pc:sldMk cId="3774529804" sldId="300"/>
            <ac:spMk id="8" creationId="{A395B1C2-0223-4FA1-98EE-CDC8F835E086}"/>
          </ac:spMkLst>
        </pc:spChg>
        <pc:spChg chg="del">
          <ac:chgData name="Martial BOURGET" userId="f214135d09716d3a" providerId="LiveId" clId="{F819AEDF-F6CF-4ABA-B47F-839AE8570D99}" dt="2019-11-24T15:35:47.041" v="763" actId="478"/>
          <ac:spMkLst>
            <pc:docMk/>
            <pc:sldMk cId="3774529804" sldId="300"/>
            <ac:spMk id="9" creationId="{0B4BCDB6-DD2B-441F-9090-096175522713}"/>
          </ac:spMkLst>
        </pc:spChg>
        <pc:spChg chg="add del mod">
          <ac:chgData name="Martial BOURGET" userId="f214135d09716d3a" providerId="LiveId" clId="{F819AEDF-F6CF-4ABA-B47F-839AE8570D99}" dt="2019-11-24T15:49:36.493" v="1120" actId="478"/>
          <ac:spMkLst>
            <pc:docMk/>
            <pc:sldMk cId="3774529804" sldId="300"/>
            <ac:spMk id="11" creationId="{59AEEFED-0AE1-4992-BFAB-EBA1A9241520}"/>
          </ac:spMkLst>
        </pc:spChg>
        <pc:spChg chg="add del mod">
          <ac:chgData name="Martial BOURGET" userId="f214135d09716d3a" providerId="LiveId" clId="{F819AEDF-F6CF-4ABA-B47F-839AE8570D99}" dt="2019-11-24T15:49:36.493" v="1120" actId="478"/>
          <ac:spMkLst>
            <pc:docMk/>
            <pc:sldMk cId="3774529804" sldId="300"/>
            <ac:spMk id="12" creationId="{FE1A9C3E-8811-4F7F-938E-66E4D80773C5}"/>
          </ac:spMkLst>
        </pc:spChg>
        <pc:spChg chg="add mod">
          <ac:chgData name="Martial BOURGET" userId="f214135d09716d3a" providerId="LiveId" clId="{F819AEDF-F6CF-4ABA-B47F-839AE8570D99}" dt="2019-11-24T16:04:10.506" v="1347" actId="20577"/>
          <ac:spMkLst>
            <pc:docMk/>
            <pc:sldMk cId="3774529804" sldId="300"/>
            <ac:spMk id="13" creationId="{3A26EF8A-8D72-4C69-9127-9B026E15E497}"/>
          </ac:spMkLst>
        </pc:spChg>
        <pc:graphicFrameChg chg="add mod modGraphic">
          <ac:chgData name="Martial BOURGET" userId="f214135d09716d3a" providerId="LiveId" clId="{F819AEDF-F6CF-4ABA-B47F-839AE8570D99}" dt="2019-11-24T16:02:09.246" v="1329" actId="1076"/>
          <ac:graphicFrameMkLst>
            <pc:docMk/>
            <pc:sldMk cId="3774529804" sldId="300"/>
            <ac:graphicFrameMk id="4" creationId="{46D18FE1-18A1-4E88-BA95-2C19ABACC05F}"/>
          </ac:graphicFrameMkLst>
        </pc:graphicFrameChg>
        <pc:graphicFrameChg chg="add mod modGraphic">
          <ac:chgData name="Martial BOURGET" userId="f214135d09716d3a" providerId="LiveId" clId="{F819AEDF-F6CF-4ABA-B47F-839AE8570D99}" dt="2019-11-24T16:05:31.118" v="1358" actId="1076"/>
          <ac:graphicFrameMkLst>
            <pc:docMk/>
            <pc:sldMk cId="3774529804" sldId="300"/>
            <ac:graphicFrameMk id="14" creationId="{FC00AAC0-E7B9-4684-B6F2-48ABE7894D8B}"/>
          </ac:graphicFrameMkLst>
        </pc:graphicFrameChg>
        <pc:picChg chg="del">
          <ac:chgData name="Martial BOURGET" userId="f214135d09716d3a" providerId="LiveId" clId="{F819AEDF-F6CF-4ABA-B47F-839AE8570D99}" dt="2019-11-24T15:35:42.481" v="760" actId="478"/>
          <ac:picMkLst>
            <pc:docMk/>
            <pc:sldMk cId="3774529804" sldId="300"/>
            <ac:picMk id="3" creationId="{98164DC2-E064-467F-BB68-8EB630E745BD}"/>
          </ac:picMkLst>
        </pc:picChg>
        <pc:picChg chg="del">
          <ac:chgData name="Martial BOURGET" userId="f214135d09716d3a" providerId="LiveId" clId="{F819AEDF-F6CF-4ABA-B47F-839AE8570D99}" dt="2019-11-24T15:35:43.392" v="761" actId="478"/>
          <ac:picMkLst>
            <pc:docMk/>
            <pc:sldMk cId="3774529804" sldId="300"/>
            <ac:picMk id="10" creationId="{D1574653-81C8-4095-A0B1-F030DEBFF861}"/>
          </ac:picMkLst>
        </pc:picChg>
      </pc:sldChg>
    </pc:docChg>
  </pc:docChgLst>
  <pc:docChgLst>
    <pc:chgData name="Martial BOURGET" userId="f214135d09716d3a" providerId="LiveId" clId="{D12DD5ED-D54D-431C-A828-E70318A57718}"/>
    <pc:docChg chg="modSld">
      <pc:chgData name="Martial BOURGET" userId="f214135d09716d3a" providerId="LiveId" clId="{D12DD5ED-D54D-431C-A828-E70318A57718}" dt="2019-11-26T09:55:04.232" v="5" actId="242"/>
      <pc:docMkLst>
        <pc:docMk/>
      </pc:docMkLst>
      <pc:sldChg chg="modSp">
        <pc:chgData name="Martial BOURGET" userId="f214135d09716d3a" providerId="LiveId" clId="{D12DD5ED-D54D-431C-A828-E70318A57718}" dt="2019-11-26T09:55:04.232" v="5" actId="242"/>
        <pc:sldMkLst>
          <pc:docMk/>
          <pc:sldMk cId="1099360542" sldId="299"/>
        </pc:sldMkLst>
        <pc:graphicFrameChg chg="modGraphic">
          <ac:chgData name="Martial BOURGET" userId="f214135d09716d3a" providerId="LiveId" clId="{D12DD5ED-D54D-431C-A828-E70318A57718}" dt="2019-11-26T09:55:04.232" v="5" actId="242"/>
          <ac:graphicFrameMkLst>
            <pc:docMk/>
            <pc:sldMk cId="1099360542" sldId="299"/>
            <ac:graphicFrameMk id="2" creationId="{E15D7578-B5DA-4A70-ABB4-674D47FBAED2}"/>
          </ac:graphicFrameMkLst>
        </pc:graphicFrameChg>
      </pc:sldChg>
    </pc:docChg>
  </pc:docChgLst>
  <pc:docChgLst>
    <pc:chgData name="Martial BOURGET" userId="f214135d09716d3a" providerId="LiveId" clId="{FE53616E-7FE5-472A-BE39-E612AA8520DE}"/>
    <pc:docChg chg="undo custSel addSld delSld modSld">
      <pc:chgData name="Martial BOURGET" userId="f214135d09716d3a" providerId="LiveId" clId="{FE53616E-7FE5-472A-BE39-E612AA8520DE}" dt="2019-11-25T23:46:01.564" v="1030" actId="20577"/>
      <pc:docMkLst>
        <pc:docMk/>
      </pc:docMkLst>
      <pc:sldChg chg="addSp modSp modAnim">
        <pc:chgData name="Martial BOURGET" userId="f214135d09716d3a" providerId="LiveId" clId="{FE53616E-7FE5-472A-BE39-E612AA8520DE}" dt="2019-11-25T11:23:17.927" v="337"/>
        <pc:sldMkLst>
          <pc:docMk/>
          <pc:sldMk cId="0" sldId="257"/>
        </pc:sldMkLst>
        <pc:spChg chg="add mod">
          <ac:chgData name="Martial BOURGET" userId="f214135d09716d3a" providerId="LiveId" clId="{FE53616E-7FE5-472A-BE39-E612AA8520DE}" dt="2019-11-25T11:20:28.340" v="301" actId="1076"/>
          <ac:spMkLst>
            <pc:docMk/>
            <pc:sldMk cId="0" sldId="257"/>
            <ac:spMk id="8" creationId="{7BC31216-83D3-4B85-93FC-6185E5D0B657}"/>
          </ac:spMkLst>
        </pc:spChg>
        <pc:spChg chg="add mod">
          <ac:chgData name="Martial BOURGET" userId="f214135d09716d3a" providerId="LiveId" clId="{FE53616E-7FE5-472A-BE39-E612AA8520DE}" dt="2019-11-25T11:21:07.711" v="329" actId="20577"/>
          <ac:spMkLst>
            <pc:docMk/>
            <pc:sldMk cId="0" sldId="257"/>
            <ac:spMk id="9" creationId="{C5B42269-A518-49F7-8D84-4130138D867C}"/>
          </ac:spMkLst>
        </pc:spChg>
        <pc:spChg chg="mod">
          <ac:chgData name="Martial BOURGET" userId="f214135d09716d3a" providerId="LiveId" clId="{FE53616E-7FE5-472A-BE39-E612AA8520DE}" dt="2019-11-25T11:20:35.509" v="302" actId="1076"/>
          <ac:spMkLst>
            <pc:docMk/>
            <pc:sldMk cId="0" sldId="257"/>
            <ac:spMk id="8198" creationId="{F49BDF3B-237E-4AF3-86B6-14A0F028F6CF}"/>
          </ac:spMkLst>
        </pc:spChg>
        <pc:spChg chg="mod">
          <ac:chgData name="Martial BOURGET" userId="f214135d09716d3a" providerId="LiveId" clId="{FE53616E-7FE5-472A-BE39-E612AA8520DE}" dt="2019-11-25T11:20:35.509" v="302" actId="1076"/>
          <ac:spMkLst>
            <pc:docMk/>
            <pc:sldMk cId="0" sldId="257"/>
            <ac:spMk id="8199" creationId="{21397262-7012-4D44-B1C6-8F0FE24D8CE7}"/>
          </ac:spMkLst>
        </pc:spChg>
        <pc:spChg chg="mod">
          <ac:chgData name="Martial BOURGET" userId="f214135d09716d3a" providerId="LiveId" clId="{FE53616E-7FE5-472A-BE39-E612AA8520DE}" dt="2019-11-25T11:20:35.509" v="302" actId="1076"/>
          <ac:spMkLst>
            <pc:docMk/>
            <pc:sldMk cId="0" sldId="257"/>
            <ac:spMk id="8200" creationId="{3B19C364-E992-4626-9E5F-57F96D573A3A}"/>
          </ac:spMkLst>
        </pc:spChg>
        <pc:spChg chg="mod">
          <ac:chgData name="Martial BOURGET" userId="f214135d09716d3a" providerId="LiveId" clId="{FE53616E-7FE5-472A-BE39-E612AA8520DE}" dt="2019-11-25T11:20:35.509" v="302" actId="1076"/>
          <ac:spMkLst>
            <pc:docMk/>
            <pc:sldMk cId="0" sldId="257"/>
            <ac:spMk id="8201" creationId="{FD72331E-184F-4D8A-B0AD-57BEEFF9C3AD}"/>
          </ac:spMkLst>
        </pc:spChg>
      </pc:sldChg>
      <pc:sldChg chg="addSp delSp modSp modAnim">
        <pc:chgData name="Martial BOURGET" userId="f214135d09716d3a" providerId="LiveId" clId="{FE53616E-7FE5-472A-BE39-E612AA8520DE}" dt="2019-11-25T08:21:15.671" v="204"/>
        <pc:sldMkLst>
          <pc:docMk/>
          <pc:sldMk cId="0" sldId="263"/>
        </pc:sldMkLst>
        <pc:spChg chg="mod">
          <ac:chgData name="Martial BOURGET" userId="f214135d09716d3a" providerId="LiveId" clId="{FE53616E-7FE5-472A-BE39-E612AA8520DE}" dt="2019-11-25T08:06:21.573" v="48" actId="1036"/>
          <ac:spMkLst>
            <pc:docMk/>
            <pc:sldMk cId="0" sldId="263"/>
            <ac:spMk id="22" creationId="{C197B4D1-6416-4A6A-83DD-8973C24519F2}"/>
          </ac:spMkLst>
        </pc:spChg>
        <pc:spChg chg="mod">
          <ac:chgData name="Martial BOURGET" userId="f214135d09716d3a" providerId="LiveId" clId="{FE53616E-7FE5-472A-BE39-E612AA8520DE}" dt="2019-11-25T08:05:41.851" v="22" actId="14100"/>
          <ac:spMkLst>
            <pc:docMk/>
            <pc:sldMk cId="0" sldId="263"/>
            <ac:spMk id="23" creationId="{851077E4-9BF8-4AB0-88F6-1F8D1A235B2E}"/>
          </ac:spMkLst>
        </pc:spChg>
        <pc:spChg chg="add del">
          <ac:chgData name="Martial BOURGET" userId="f214135d09716d3a" providerId="LiveId" clId="{FE53616E-7FE5-472A-BE39-E612AA8520DE}" dt="2019-11-25T08:05:17.104" v="20" actId="478"/>
          <ac:spMkLst>
            <pc:docMk/>
            <pc:sldMk cId="0" sldId="263"/>
            <ac:spMk id="24" creationId="{F638B692-6F0E-44D1-8329-C42E1C42062C}"/>
          </ac:spMkLst>
        </pc:spChg>
        <pc:spChg chg="add ord">
          <ac:chgData name="Martial BOURGET" userId="f214135d09716d3a" providerId="LiveId" clId="{FE53616E-7FE5-472A-BE39-E612AA8520DE}" dt="2019-11-25T08:15:23.783" v="182" actId="166"/>
          <ac:spMkLst>
            <pc:docMk/>
            <pc:sldMk cId="0" sldId="263"/>
            <ac:spMk id="25" creationId="{FE3F7C1D-435C-44C4-A4C1-8D3BB5FA3886}"/>
          </ac:spMkLst>
        </pc:spChg>
        <pc:spChg chg="mod">
          <ac:chgData name="Martial BOURGET" userId="f214135d09716d3a" providerId="LiveId" clId="{FE53616E-7FE5-472A-BE39-E612AA8520DE}" dt="2019-11-25T08:14:32.987" v="179" actId="170"/>
          <ac:spMkLst>
            <pc:docMk/>
            <pc:sldMk cId="0" sldId="263"/>
            <ac:spMk id="14343" creationId="{28FA6D1D-2890-4D84-B164-27C9D3719D28}"/>
          </ac:spMkLst>
        </pc:spChg>
        <pc:spChg chg="mod">
          <ac:chgData name="Martial BOURGET" userId="f214135d09716d3a" providerId="LiveId" clId="{FE53616E-7FE5-472A-BE39-E612AA8520DE}" dt="2019-11-25T08:06:26.389" v="49" actId="1076"/>
          <ac:spMkLst>
            <pc:docMk/>
            <pc:sldMk cId="0" sldId="263"/>
            <ac:spMk id="14353" creationId="{29A4ACB4-B54D-4850-85C7-914B20614AB4}"/>
          </ac:spMkLst>
        </pc:spChg>
        <pc:spChg chg="mod">
          <ac:chgData name="Martial BOURGET" userId="f214135d09716d3a" providerId="LiveId" clId="{FE53616E-7FE5-472A-BE39-E612AA8520DE}" dt="2019-11-25T08:13:16.676" v="164" actId="1035"/>
          <ac:spMkLst>
            <pc:docMk/>
            <pc:sldMk cId="0" sldId="263"/>
            <ac:spMk id="14397" creationId="{9D87BED2-F85D-46A2-8E6E-A2F378B20E68}"/>
          </ac:spMkLst>
        </pc:spChg>
        <pc:spChg chg="mod">
          <ac:chgData name="Martial BOURGET" userId="f214135d09716d3a" providerId="LiveId" clId="{FE53616E-7FE5-472A-BE39-E612AA8520DE}" dt="2019-11-25T08:06:02.717" v="23" actId="164"/>
          <ac:spMkLst>
            <pc:docMk/>
            <pc:sldMk cId="0" sldId="263"/>
            <ac:spMk id="26649" creationId="{DE6B2FE7-259A-40F2-A6FB-5073AF09BFF3}"/>
          </ac:spMkLst>
        </pc:spChg>
        <pc:spChg chg="mod">
          <ac:chgData name="Martial BOURGET" userId="f214135d09716d3a" providerId="LiveId" clId="{FE53616E-7FE5-472A-BE39-E612AA8520DE}" dt="2019-11-25T08:06:02.717" v="23" actId="164"/>
          <ac:spMkLst>
            <pc:docMk/>
            <pc:sldMk cId="0" sldId="263"/>
            <ac:spMk id="26650" creationId="{9D281D7A-561A-49A1-A306-92D8F097BE4B}"/>
          </ac:spMkLst>
        </pc:spChg>
        <pc:grpChg chg="add mod">
          <ac:chgData name="Martial BOURGET" userId="f214135d09716d3a" providerId="LiveId" clId="{FE53616E-7FE5-472A-BE39-E612AA8520DE}" dt="2019-11-25T08:06:33.829" v="50" actId="1076"/>
          <ac:grpSpMkLst>
            <pc:docMk/>
            <pc:sldMk cId="0" sldId="263"/>
            <ac:grpSpMk id="2" creationId="{E42D4252-F58D-4E36-A085-B1B2887B2BA1}"/>
          </ac:grpSpMkLst>
        </pc:grpChg>
        <pc:picChg chg="add del mod">
          <ac:chgData name="Martial BOURGET" userId="f214135d09716d3a" providerId="LiveId" clId="{FE53616E-7FE5-472A-BE39-E612AA8520DE}" dt="2019-11-25T08:18:33.537" v="189" actId="478"/>
          <ac:picMkLst>
            <pc:docMk/>
            <pc:sldMk cId="0" sldId="263"/>
            <ac:picMk id="14396" creationId="{1F68382C-8AFC-48AA-BB39-E9DD911B68E9}"/>
          </ac:picMkLst>
        </pc:picChg>
      </pc:sldChg>
      <pc:sldChg chg="modSp">
        <pc:chgData name="Martial BOURGET" userId="f214135d09716d3a" providerId="LiveId" clId="{FE53616E-7FE5-472A-BE39-E612AA8520DE}" dt="2019-11-25T08:03:58.542" v="18" actId="167"/>
        <pc:sldMkLst>
          <pc:docMk/>
          <pc:sldMk cId="0" sldId="264"/>
        </pc:sldMkLst>
        <pc:spChg chg="mod">
          <ac:chgData name="Martial BOURGET" userId="f214135d09716d3a" providerId="LiveId" clId="{FE53616E-7FE5-472A-BE39-E612AA8520DE}" dt="2019-11-25T08:03:58.542" v="18" actId="167"/>
          <ac:spMkLst>
            <pc:docMk/>
            <pc:sldMk cId="0" sldId="264"/>
            <ac:spMk id="15365" creationId="{5A829C9D-5AB3-486E-8279-E44FBE0001B1}"/>
          </ac:spMkLst>
        </pc:spChg>
      </pc:sldChg>
      <pc:sldChg chg="modAnim">
        <pc:chgData name="Martial BOURGET" userId="f214135d09716d3a" providerId="LiveId" clId="{FE53616E-7FE5-472A-BE39-E612AA8520DE}" dt="2019-11-25T08:29:11.239" v="215"/>
        <pc:sldMkLst>
          <pc:docMk/>
          <pc:sldMk cId="0" sldId="285"/>
        </pc:sldMkLst>
      </pc:sldChg>
      <pc:sldChg chg="delSp modSp add delAnim modAnim">
        <pc:chgData name="Martial BOURGET" userId="f214135d09716d3a" providerId="LiveId" clId="{FE53616E-7FE5-472A-BE39-E612AA8520DE}" dt="2019-11-25T23:46:01.564" v="1030" actId="20577"/>
        <pc:sldMkLst>
          <pc:docMk/>
          <pc:sldMk cId="3246485055" sldId="301"/>
        </pc:sldMkLst>
        <pc:spChg chg="mod">
          <ac:chgData name="Martial BOURGET" userId="f214135d09716d3a" providerId="LiveId" clId="{FE53616E-7FE5-472A-BE39-E612AA8520DE}" dt="2019-11-25T08:02:17.930" v="8" actId="20577"/>
          <ac:spMkLst>
            <pc:docMk/>
            <pc:sldMk cId="3246485055" sldId="301"/>
            <ac:spMk id="2" creationId="{7F86E6F9-169A-4FF7-9FBE-57FCB4C9889F}"/>
          </ac:spMkLst>
        </pc:spChg>
        <pc:spChg chg="mod">
          <ac:chgData name="Martial BOURGET" userId="f214135d09716d3a" providerId="LiveId" clId="{FE53616E-7FE5-472A-BE39-E612AA8520DE}" dt="2019-11-25T23:46:01.564" v="1030" actId="20577"/>
          <ac:spMkLst>
            <pc:docMk/>
            <pc:sldMk cId="3246485055" sldId="301"/>
            <ac:spMk id="3" creationId="{E87F2B13-D0D6-4326-87F9-5F940E9BF657}"/>
          </ac:spMkLst>
        </pc:spChg>
        <pc:picChg chg="del">
          <ac:chgData name="Martial BOURGET" userId="f214135d09716d3a" providerId="LiveId" clId="{FE53616E-7FE5-472A-BE39-E612AA8520DE}" dt="2019-11-25T08:02:21.526" v="9" actId="478"/>
          <ac:picMkLst>
            <pc:docMk/>
            <pc:sldMk cId="3246485055" sldId="301"/>
            <ac:picMk id="4" creationId="{5E25D9E3-48A6-4996-8241-495B1D32991C}"/>
          </ac:picMkLst>
        </pc:picChg>
      </pc:sldChg>
      <pc:sldChg chg="addSp delSp modSp add modAnim">
        <pc:chgData name="Martial BOURGET" userId="f214135d09716d3a" providerId="LiveId" clId="{FE53616E-7FE5-472A-BE39-E612AA8520DE}" dt="2019-11-25T11:39:00.787" v="566" actId="20577"/>
        <pc:sldMkLst>
          <pc:docMk/>
          <pc:sldMk cId="2821316946" sldId="302"/>
        </pc:sldMkLst>
        <pc:spChg chg="del">
          <ac:chgData name="Martial BOURGET" userId="f214135d09716d3a" providerId="LiveId" clId="{FE53616E-7FE5-472A-BE39-E612AA8520DE}" dt="2019-11-25T11:27:50.229" v="350" actId="478"/>
          <ac:spMkLst>
            <pc:docMk/>
            <pc:sldMk cId="2821316946" sldId="302"/>
            <ac:spMk id="8" creationId="{7BC31216-83D3-4B85-93FC-6185E5D0B657}"/>
          </ac:spMkLst>
        </pc:spChg>
        <pc:spChg chg="mod">
          <ac:chgData name="Martial BOURGET" userId="f214135d09716d3a" providerId="LiveId" clId="{FE53616E-7FE5-472A-BE39-E612AA8520DE}" dt="2019-11-25T11:27:57.924" v="351" actId="14100"/>
          <ac:spMkLst>
            <pc:docMk/>
            <pc:sldMk cId="2821316946" sldId="302"/>
            <ac:spMk id="9" creationId="{C5B42269-A518-49F7-8D84-4130138D867C}"/>
          </ac:spMkLst>
        </pc:spChg>
        <pc:spChg chg="add mod">
          <ac:chgData name="Martial BOURGET" userId="f214135d09716d3a" providerId="LiveId" clId="{FE53616E-7FE5-472A-BE39-E612AA8520DE}" dt="2019-11-25T11:38:52.147" v="557" actId="20577"/>
          <ac:spMkLst>
            <pc:docMk/>
            <pc:sldMk cId="2821316946" sldId="302"/>
            <ac:spMk id="11" creationId="{3B0ABEA9-7095-4913-A9E5-BE81DA879B0E}"/>
          </ac:spMkLst>
        </pc:spChg>
        <pc:spChg chg="add mod">
          <ac:chgData name="Martial BOURGET" userId="f214135d09716d3a" providerId="LiveId" clId="{FE53616E-7FE5-472A-BE39-E612AA8520DE}" dt="2019-11-25T11:32:37.020" v="449" actId="14100"/>
          <ac:spMkLst>
            <pc:docMk/>
            <pc:sldMk cId="2821316946" sldId="302"/>
            <ac:spMk id="12" creationId="{16DB187B-DCAA-4355-8BBE-55FBD0635CDE}"/>
          </ac:spMkLst>
        </pc:spChg>
        <pc:spChg chg="add mod">
          <ac:chgData name="Martial BOURGET" userId="f214135d09716d3a" providerId="LiveId" clId="{FE53616E-7FE5-472A-BE39-E612AA8520DE}" dt="2019-11-25T11:39:00.787" v="566" actId="20577"/>
          <ac:spMkLst>
            <pc:docMk/>
            <pc:sldMk cId="2821316946" sldId="302"/>
            <ac:spMk id="13" creationId="{34105251-FD1A-4B18-9F19-91338C24882F}"/>
          </ac:spMkLst>
        </pc:spChg>
        <pc:spChg chg="add mod">
          <ac:chgData name="Martial BOURGET" userId="f214135d09716d3a" providerId="LiveId" clId="{FE53616E-7FE5-472A-BE39-E612AA8520DE}" dt="2019-11-25T11:34:18.348" v="471" actId="14100"/>
          <ac:spMkLst>
            <pc:docMk/>
            <pc:sldMk cId="2821316946" sldId="302"/>
            <ac:spMk id="14" creationId="{C37F03B4-506B-4807-8496-3274D256E7B8}"/>
          </ac:spMkLst>
        </pc:spChg>
        <pc:spChg chg="mod">
          <ac:chgData name="Martial BOURGET" userId="f214135d09716d3a" providerId="LiveId" clId="{FE53616E-7FE5-472A-BE39-E612AA8520DE}" dt="2019-11-25T11:29:18.884" v="401" actId="14100"/>
          <ac:spMkLst>
            <pc:docMk/>
            <pc:sldMk cId="2821316946" sldId="302"/>
            <ac:spMk id="8198" creationId="{F49BDF3B-237E-4AF3-86B6-14A0F028F6CF}"/>
          </ac:spMkLst>
        </pc:spChg>
        <pc:spChg chg="del">
          <ac:chgData name="Martial BOURGET" userId="f214135d09716d3a" providerId="LiveId" clId="{FE53616E-7FE5-472A-BE39-E612AA8520DE}" dt="2019-11-25T11:27:50.229" v="350" actId="478"/>
          <ac:spMkLst>
            <pc:docMk/>
            <pc:sldMk cId="2821316946" sldId="302"/>
            <ac:spMk id="8199" creationId="{21397262-7012-4D44-B1C6-8F0FE24D8CE7}"/>
          </ac:spMkLst>
        </pc:spChg>
        <pc:spChg chg="del">
          <ac:chgData name="Martial BOURGET" userId="f214135d09716d3a" providerId="LiveId" clId="{FE53616E-7FE5-472A-BE39-E612AA8520DE}" dt="2019-11-25T11:27:50.229" v="350" actId="478"/>
          <ac:spMkLst>
            <pc:docMk/>
            <pc:sldMk cId="2821316946" sldId="302"/>
            <ac:spMk id="8200" creationId="{3B19C364-E992-4626-9E5F-57F96D573A3A}"/>
          </ac:spMkLst>
        </pc:spChg>
        <pc:spChg chg="del">
          <ac:chgData name="Martial BOURGET" userId="f214135d09716d3a" providerId="LiveId" clId="{FE53616E-7FE5-472A-BE39-E612AA8520DE}" dt="2019-11-25T11:27:50.229" v="350" actId="478"/>
          <ac:spMkLst>
            <pc:docMk/>
            <pc:sldMk cId="2821316946" sldId="302"/>
            <ac:spMk id="8201" creationId="{FD72331E-184F-4D8A-B0AD-57BEEFF9C3AD}"/>
          </ac:spMkLst>
        </pc:spChg>
        <pc:picChg chg="add mod">
          <ac:chgData name="Martial BOURGET" userId="f214135d09716d3a" providerId="LiveId" clId="{FE53616E-7FE5-472A-BE39-E612AA8520DE}" dt="2019-11-25T11:30:04.671" v="413" actId="1038"/>
          <ac:picMkLst>
            <pc:docMk/>
            <pc:sldMk cId="2821316946" sldId="302"/>
            <ac:picMk id="10" creationId="{A9A9668B-83EC-4B8C-A679-4749E0ACF8B2}"/>
          </ac:picMkLst>
        </pc:picChg>
        <pc:picChg chg="add del mod">
          <ac:chgData name="Martial BOURGET" userId="f214135d09716d3a" providerId="LiveId" clId="{FE53616E-7FE5-472A-BE39-E612AA8520DE}" dt="2019-11-25T11:35:56.188" v="512"/>
          <ac:picMkLst>
            <pc:docMk/>
            <pc:sldMk cId="2821316946" sldId="302"/>
            <ac:picMk id="15" creationId="{1E64D8B3-587D-4F5B-8F62-1A7BF1B70C2B}"/>
          </ac:picMkLst>
        </pc:picChg>
      </pc:sldChg>
      <pc:sldChg chg="add del">
        <pc:chgData name="Martial BOURGET" userId="f214135d09716d3a" providerId="LiveId" clId="{FE53616E-7FE5-472A-BE39-E612AA8520DE}" dt="2019-11-25T11:26:07.789" v="339"/>
        <pc:sldMkLst>
          <pc:docMk/>
          <pc:sldMk cId="4048316747" sldId="302"/>
        </pc:sldMkLst>
      </pc:sldChg>
      <pc:sldChg chg="addSp delSp modSp add modAnim">
        <pc:chgData name="Martial BOURGET" userId="f214135d09716d3a" providerId="LiveId" clId="{FE53616E-7FE5-472A-BE39-E612AA8520DE}" dt="2019-11-25T11:38:46.225" v="548" actId="20577"/>
        <pc:sldMkLst>
          <pc:docMk/>
          <pc:sldMk cId="3218797452" sldId="303"/>
        </pc:sldMkLst>
        <pc:spChg chg="add">
          <ac:chgData name="Martial BOURGET" userId="f214135d09716d3a" providerId="LiveId" clId="{FE53616E-7FE5-472A-BE39-E612AA8520DE}" dt="2019-11-25T11:36:21.427" v="515"/>
          <ac:spMkLst>
            <pc:docMk/>
            <pc:sldMk cId="3218797452" sldId="303"/>
            <ac:spMk id="11" creationId="{A1EC8854-53F7-4B5C-9FB1-0D871001407B}"/>
          </ac:spMkLst>
        </pc:spChg>
        <pc:spChg chg="add mod">
          <ac:chgData name="Martial BOURGET" userId="f214135d09716d3a" providerId="LiveId" clId="{FE53616E-7FE5-472A-BE39-E612AA8520DE}" dt="2019-11-25T11:38:39.859" v="537" actId="20577"/>
          <ac:spMkLst>
            <pc:docMk/>
            <pc:sldMk cId="3218797452" sldId="303"/>
            <ac:spMk id="12" creationId="{66EC9311-7F3E-48FD-9861-2ADC5A3581B1}"/>
          </ac:spMkLst>
        </pc:spChg>
        <pc:spChg chg="add">
          <ac:chgData name="Martial BOURGET" userId="f214135d09716d3a" providerId="LiveId" clId="{FE53616E-7FE5-472A-BE39-E612AA8520DE}" dt="2019-11-25T11:37:56.439" v="520"/>
          <ac:spMkLst>
            <pc:docMk/>
            <pc:sldMk cId="3218797452" sldId="303"/>
            <ac:spMk id="13" creationId="{B82DBE52-89C5-4A62-994A-78E6CCA62B63}"/>
          </ac:spMkLst>
        </pc:spChg>
        <pc:spChg chg="add mod">
          <ac:chgData name="Martial BOURGET" userId="f214135d09716d3a" providerId="LiveId" clId="{FE53616E-7FE5-472A-BE39-E612AA8520DE}" dt="2019-11-25T11:38:46.225" v="548" actId="20577"/>
          <ac:spMkLst>
            <pc:docMk/>
            <pc:sldMk cId="3218797452" sldId="303"/>
            <ac:spMk id="14" creationId="{23509C7A-1383-4F6E-B34F-DA7665EEBAAD}"/>
          </ac:spMkLst>
        </pc:spChg>
        <pc:spChg chg="add mod">
          <ac:chgData name="Martial BOURGET" userId="f214135d09716d3a" providerId="LiveId" clId="{FE53616E-7FE5-472A-BE39-E612AA8520DE}" dt="2019-11-25T11:38:26.003" v="528" actId="1076"/>
          <ac:spMkLst>
            <pc:docMk/>
            <pc:sldMk cId="3218797452" sldId="303"/>
            <ac:spMk id="15" creationId="{F1318838-34DC-4FDE-8786-12AAEB39171D}"/>
          </ac:spMkLst>
        </pc:spChg>
        <pc:spChg chg="del mod">
          <ac:chgData name="Martial BOURGET" userId="f214135d09716d3a" providerId="LiveId" clId="{FE53616E-7FE5-472A-BE39-E612AA8520DE}" dt="2019-11-25T11:36:13.779" v="514" actId="478"/>
          <ac:spMkLst>
            <pc:docMk/>
            <pc:sldMk cId="3218797452" sldId="303"/>
            <ac:spMk id="8198" creationId="{F49BDF3B-237E-4AF3-86B6-14A0F028F6CF}"/>
          </ac:spMkLst>
        </pc:spChg>
        <pc:picChg chg="add del mod">
          <ac:chgData name="Martial BOURGET" userId="f214135d09716d3a" providerId="LiveId" clId="{FE53616E-7FE5-472A-BE39-E612AA8520DE}" dt="2019-11-25T11:35:29.460" v="475"/>
          <ac:picMkLst>
            <pc:docMk/>
            <pc:sldMk cId="3218797452" sldId="303"/>
            <ac:picMk id="6" creationId="{05077164-B153-479C-92B1-0AD18ABAC069}"/>
          </ac:picMkLst>
        </pc:picChg>
        <pc:picChg chg="add">
          <ac:chgData name="Martial BOURGET" userId="f214135d09716d3a" providerId="LiveId" clId="{FE53616E-7FE5-472A-BE39-E612AA8520DE}" dt="2019-11-25T11:35:58.406" v="513"/>
          <ac:picMkLst>
            <pc:docMk/>
            <pc:sldMk cId="3218797452" sldId="303"/>
            <ac:picMk id="8" creationId="{14A61D82-53BC-42CB-BB22-42B47302BF79}"/>
          </ac:picMkLst>
        </pc:picChg>
        <pc:picChg chg="del">
          <ac:chgData name="Martial BOURGET" userId="f214135d09716d3a" providerId="LiveId" clId="{FE53616E-7FE5-472A-BE39-E612AA8520DE}" dt="2019-11-25T11:30:30.852" v="415" actId="478"/>
          <ac:picMkLst>
            <pc:docMk/>
            <pc:sldMk cId="3218797452" sldId="303"/>
            <ac:picMk id="10" creationId="{A9A9668B-83EC-4B8C-A679-4749E0ACF8B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DEE6512-4D90-4EA5-B8D3-6EAC3FBA6A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68DB505-EE02-4A56-BB38-6C51ECF48A2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CFCCCE50-BD78-4C30-A9FA-3FED98C1C03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589D834-E22E-4C96-8C75-DE3DB9AD8B5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A1CD90-C1F2-44FE-BA11-D8A9DC7DAC96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FD2E5B4-C48A-47D3-99C7-6EACAB161D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C03BF80-21E4-449A-8C8E-E6971B300E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F87B848-37AE-4A1F-82BC-729707B39C58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EAB8A2BC-18A7-48BD-8E4D-235C6FF68D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7066F4BB-DB28-44C9-BDE6-C7797D6985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4E8467-A92B-48E8-B7F9-13938E424C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D8109B-D628-4524-B4B9-229450649A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FABBBB-30D4-4E6F-936E-E99B526C184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7816C8-0CE4-4FF9-B7FC-4ACDB91B9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A87D4-853C-4AA0-B6BE-04BD834869D3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08B549-C664-4005-9838-4B84A9EDB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523C9B-805B-47AC-8DFE-0847CE9C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99545-4D4E-419A-BEBE-628A7F8AF98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004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1E12123A-E86E-427A-9E1E-7E5AE4EA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0B345-452A-4DA4-8D61-1DA95B52B5AF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069E14A4-D8BE-488B-98CE-79C792767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5B805EE-3424-47C3-8AA5-497DCD467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68DF8-0C0B-4EAC-AD50-7BA91A3D904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396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CD50EB-EF01-4D1C-98BF-96A5E17D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B8FF7-3046-4D0C-9BF2-D02812EB8859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4DBAA7-9637-426F-B10A-401E77E1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50F332-67C2-4513-960A-CF513D28A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4EA40A-FD13-4896-B7ED-BB2B1D6AA7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175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00AE9D-7D4F-4883-88D2-A4CD2BCD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5A6D9-F2AF-4C96-9D40-DB0B22BB93CB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21AF16-6009-408C-9A53-7CDC9BE35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4B27A5-A74C-4A68-96E3-8EC7F800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AC8B0-CA40-4DA8-B734-0E2AED4504B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481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D63F1A1-9A0A-4210-87DB-213055A14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DA34A-196B-4C38-9251-2BFC140FF869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342E706-F2E0-48E7-A6C3-48C9302B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05A5003-9D2C-40CD-B8FA-132EAE60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8E0F3-6270-4C66-96FD-0A05FCBE70A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853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958256F-79D3-4D57-852F-B6C80592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1CA-643C-4DCA-BBD5-DBEADCF1660A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69D1D728-FAEF-4117-B989-5EF3ECF44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76A70992-7BB5-4F32-A5C1-C4D9CA79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D7129-E013-457C-A49A-32206AB73E4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3570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FA5A10B7-E474-4B7E-8C1E-30A2485C9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4CBD0-CC9C-4D05-AA17-15DBB5BA4285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5421A15-797C-498A-8AC5-54461215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CAEF21A-7426-4871-9591-B43E55A13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4E583-2F8B-4194-86CE-5C0EBE9C8DB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142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527611C-8B72-4CA0-9426-B2CAF0E175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2650" y="103808213"/>
            <a:ext cx="107283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0974AF0-5DF9-40A2-A66E-65B98B7ECE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2150" y="107273725"/>
            <a:ext cx="107283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e la date 1">
            <a:extLst>
              <a:ext uri="{FF2B5EF4-FFF2-40B4-BE49-F238E27FC236}">
                <a16:creationId xmlns:a16="http://schemas.microsoft.com/office/drawing/2014/main" id="{0E889C08-28FD-462D-A125-EBA84797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86832-B89A-4EE9-9040-A88453F61B72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2">
            <a:extLst>
              <a:ext uri="{FF2B5EF4-FFF2-40B4-BE49-F238E27FC236}">
                <a16:creationId xmlns:a16="http://schemas.microsoft.com/office/drawing/2014/main" id="{2E571D8D-DEFC-4AF3-8DCC-3D99A15D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photo – 17/01/2012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39FEA7E8-011F-44BC-A7F2-FCD36542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E3D3E-FE36-40F0-AC2F-7393C5567D0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06842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3D20F7-3BDC-4CA5-9C23-FB18550286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2150" y="107273725"/>
            <a:ext cx="107283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0BD3D699-D549-4DBA-9F01-1F8C9DDB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DFEAA-5582-4906-8F77-9D9BF0BDD67D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438F10AD-4CDA-4820-A993-7C4540B99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BBC3D8F2-A7F6-4611-98AC-4D750899A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83D68-5ED9-4461-B978-F26DD3F023B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5009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7FAD3F2-8569-4141-AEE5-18A54ED47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A8CC8-E139-4BD0-BF3D-3A4391F0F902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46839F4-7A1F-442A-8A03-8D3EE5C33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54219E8-77A0-4E56-87AB-8FBB3B97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68681-17A6-4052-90B9-123A62BB8BE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411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9B52B12-57BA-42C4-8968-785D55B2E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50947-44CA-4EAC-B337-8A726A0D3885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714F7CB-73F5-4DD3-ACE0-EFAAF7688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96537BA-026E-4DA9-BEE6-86501A2E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0F2C8-8CB1-4DC0-845F-E6FC92C7F0C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131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14F15C-32E6-4A5B-AA43-18C06B6C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63DC0-6A9D-46A5-BEF2-8203977961B6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091CFA-2CEB-4EFB-9912-10B598DF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BB8813-BE39-4330-98CD-529623DF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10E19-4009-4A22-B632-FD95C52170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7346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63D4BC-63BD-4D9D-8C62-B3402B6E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12834-A9DE-4E25-AEA5-04578B1E1FBB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A73A3D-2CEA-4349-ADE1-D80C1F41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426AAC-C8B6-4BD7-851D-41582A463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F6A4D-02A1-4216-BCF3-EB5FC7592AB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81560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6A696F-57F9-4AA7-BE22-4BFE738BE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372D5-1BBE-4AB5-ADEF-B65362229832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6469BB-8340-4A32-BE4A-19E5F3B4D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7AE824-9FDB-44C3-85CA-9FDF5C3C6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DA873-C315-4357-8158-94930E88093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8488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9D11E-1FAF-409D-BF1D-006277C63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68D45-FCA9-4F5F-9E2B-2F180B150785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890531-D858-49B9-BE48-270DB8BAE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F7775F-226F-41C6-8F78-EC7F224F9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97A7C-4154-425E-AA92-FE84501F996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66508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88F3F2-5A79-40C8-A580-7CD48B14A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923F7-0B5B-4125-8078-1BA8825C9CA3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C5D30E-F773-449A-A7C2-82CF9562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5FCB5B-8805-4166-BC5E-6F4B525A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41396-ACFC-4E62-B0EE-0EFE2356D9B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98788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3618B3D-E59F-45AD-9F9B-58F43558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2A316-00B9-4339-B8CF-D314DA02AFC3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C44948F6-117B-47BC-9E6B-92ED96F21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DD6A557-2512-4F6B-BED3-E1FDCBBF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E4A9D-302D-463F-9F70-2D93FDEA7CE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23217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F2999377-8DA0-4D24-8691-2CC7C3CEC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C5F44-B655-4775-9F74-B94A19022D81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540B02EE-3276-48C8-9C9F-6CF5D21E4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BD55F3A7-D02A-42C4-B673-B55D17F9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7F64E-1FD3-4BE8-815A-E858C22E56F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20501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246E8C39-6F0B-4EA8-8316-632C27800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41498-BD23-445E-A3E2-B7D6881166A4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44ABD0B-86C7-490D-AE16-11AEAFCD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CF4E1D3-2B4D-4996-8A23-E4FD131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E24E5-455A-4385-8397-2CB2C9A1A3D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75250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7F1AE3F9-8F02-49AD-84A9-AFBEAE0FF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63592-9717-4B70-8E9A-8F0E97088951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575192EC-5945-4A55-9498-E88A5D47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BA1EF477-96F3-4827-8A5F-359D2559D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CC194-34E0-469D-92A2-151B61F1966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88143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8CA4F47F-9EB0-4B67-A5DF-7E965E37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3451-4D0E-4817-BED8-70946E1FCAFE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10A7153-0F1C-4AE2-810B-25677864A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1A6C2B8-B553-4790-BB49-53A36DBB3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E97BC-ACB5-40A4-85AE-C3FDC6CFB57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3640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0FCA100-365B-4892-946C-90255ED25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0167C-63C9-4F48-B7B1-66158FC1FFA8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B02830F-5A7D-4C9B-8756-D22FC450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B976967-ACAC-466D-86C5-4540452FC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256B6-70C1-4683-915C-83BCDF3927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3595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2841F9-E7D0-4A71-A753-10567E10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96052-5708-4222-B26B-3F6B225C3BDC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719418-429A-42B0-95E4-59E155FC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309CB5-D94C-4FA2-AB74-5AF7EC74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881C6-0FB0-4A96-8C90-D8A39B6A36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34850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67756-A337-40DC-ABA6-7DD3F8E0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AEA72-4E48-4C86-8EB6-CA1F105B8F31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48087B-73DD-4D34-AEF3-8D3D74987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09D77E-9188-4E48-9B0A-CCED9C56C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B41067-B4D3-4217-9236-2CB8A4ED445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73450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84190A-73A4-4B38-8500-F6963BC9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6BA1D-93C7-443F-AE6C-4D1671125AD2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339CEC-0D5E-4FA4-B3BF-3E8AF527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E3C6BC-A3A9-40F8-ADC2-9E2F009D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4D10C-8D0E-4E72-AE0E-FF3AA0A3A59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225331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3EC055-EAAA-4CF3-B77B-F69767F90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B1ECF-70A7-4A26-AA65-7B569471961D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DBCE50-C242-46FD-9AB2-A80C72351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588260-E41F-43EC-A2BA-5C466ACC0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E6C65-A14C-4476-B9F0-7A71F8C739A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4689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327FD0-233C-4C37-8768-3D822A71E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CFC2-20EB-47B0-83A3-622E37678E2C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9FA67D-68F7-49F3-A67D-24FFE48C6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30E640-27FC-4A92-AEC0-9201ECEAF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46889-9FE8-4254-B0DC-43A96ED9C48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9119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6796D61D-8320-4CBF-8C39-466BE0728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C940C-B45B-4C51-9A58-FD4D0CD5340B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4DD299C-124F-4AFD-96E0-EAB627F9D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29073C3-B30D-4159-B05E-C0C6302D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31631-FB89-458F-8C02-02A912B6EA5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98411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62CDB2DF-164E-48F2-8804-998E9EB7A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DE45A-F1F8-47C9-882C-C5A3EAC398FD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951AF405-687B-4E65-BD45-4967E9ED5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5676654-1F2C-4D7D-8E23-2F1C3D5A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E2C8E-6D75-4EE6-AB53-19DA01DF30C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290169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36271231-0D27-4BCB-86BA-82EBC2F9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85C1C-BF56-4037-9282-04F9B626E1B2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44A52BD-A383-499C-8FB4-E3AF18088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14993EF-29AB-429B-99B9-329D589C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AE5A2-3A4E-454F-89B8-4E8BE1324E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65664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CE8CB32D-B6DB-4A82-A61F-E300C9BCC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6EFC8-91B7-4A44-8B40-93D869AD124B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4AFB1846-FCB2-46E3-AA04-A67BB98F8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8B0B3570-2776-4FED-8717-C748B99B7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E54C9-20A7-4181-9CEC-10103188D72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48083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29143F6-EC16-44AB-A943-A535328A3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A5743-E4C2-455E-9322-2DF0F89AA3DC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68DFF1E-5CF7-4259-89D2-836F74199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07477F6-7457-4156-9054-FC5D628AE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30B9C-4F74-4EE8-9C5E-6FB674651EF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39428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DC76BFB-A822-4490-9F81-6E55996C1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04D11-EF9E-4B8F-88D1-194AB547C95D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192314BB-A57E-410C-8766-B814FF89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11AAF17-12E7-475F-A8BB-CB98CDC00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1CF5-C390-4B24-9BE6-E14E2ECA4A3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747965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AFDED-0E3A-4422-8670-D60F954EA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28DEF-9145-4DA1-A0CD-42341730238F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B4A9D-C061-49B5-A24D-73AA7F83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BB36C5-69A9-4419-B887-118E6883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2D06C-90B1-4287-9C5C-ED03E6F4562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07197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AA73E2-274C-481A-9D3A-1D8F6A966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D29D9-B793-4314-B742-52FB88318BE3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7F51C2-30D2-4753-8CB8-E8B9B7F7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3D01BD-3A19-41B5-B98C-E0694979A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4EF72-DE30-460A-ACF3-789112455D8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7634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E7860C-D70A-4A6F-81FF-E6EE89A24E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8B2950-A1B7-4CE9-8F9F-FE9BDEAEF3B7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4FCC84-A67D-4C69-A9D4-670320E62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B30005-B9BB-4B9F-A677-823ED3069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A4C241E-43F1-45DE-A51B-D9F89C7BC0E4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1029" name="Picture 2">
            <a:extLst>
              <a:ext uri="{FF2B5EF4-FFF2-40B4-BE49-F238E27FC236}">
                <a16:creationId xmlns:a16="http://schemas.microsoft.com/office/drawing/2014/main" id="{B4279A8F-74A2-40F4-A19E-407649829A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2150" y="107273725"/>
            <a:ext cx="107283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256" r:id="rId2"/>
    <p:sldLayoutId id="2147484257" r:id="rId3"/>
    <p:sldLayoutId id="2147484258" r:id="rId4"/>
    <p:sldLayoutId id="2147484259" r:id="rId5"/>
    <p:sldLayoutId id="2147484260" r:id="rId6"/>
    <p:sldLayoutId id="2147484261" r:id="rId7"/>
    <p:sldLayoutId id="2147484288" r:id="rId8"/>
    <p:sldLayoutId id="2147484289" r:id="rId9"/>
    <p:sldLayoutId id="2147484262" r:id="rId10"/>
    <p:sldLayoutId id="2147484263" r:id="rId11"/>
    <p:sldLayoutId id="2147484264" r:id="rId12"/>
    <p:sldLayoutId id="214748426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0E344591-7919-412C-8CFE-56D879CF09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BDEE4E9A-5DDD-4634-AD85-93E2C64F86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D20A84-E862-4E38-A93F-BF6D5D990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A2EA2A-1E7E-4E07-AF37-8FCE0A8BDDDE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DF0FD3-2640-49CE-AC8E-D162CB92E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75E609-A17F-4B92-8B4A-5D419FB7E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AEF451E-67BC-439B-B4E8-8CFA1F8029A2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416E0D82-0430-4367-9ED3-93206245484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CF2BD0D0-1F8E-48E2-9603-961716B23C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448C12-19FD-4F96-B7F7-281488DF2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7B1EC0-839F-4D76-9F88-4091FE2559F7}" type="datetimeFigureOut">
              <a:rPr lang="fr-FR"/>
              <a:pPr>
                <a:defRPr/>
              </a:pPr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A4AE8F-F2DA-43F0-8F02-E144C5D1C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C0BC61-73E1-4D5F-9F66-41E7FE881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F0AC990-00EA-44D5-B1DF-2AE31F809FCB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3079" name="Picture 2">
            <a:extLst>
              <a:ext uri="{FF2B5EF4-FFF2-40B4-BE49-F238E27FC236}">
                <a16:creationId xmlns:a16="http://schemas.microsoft.com/office/drawing/2014/main" id="{EAE3289D-09FC-474B-B0D1-4AEC63FE58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2150" y="107273725"/>
            <a:ext cx="107283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78" r:id="rId2"/>
    <p:sldLayoutId id="2147484279" r:id="rId3"/>
    <p:sldLayoutId id="2147484280" r:id="rId4"/>
    <p:sldLayoutId id="2147484281" r:id="rId5"/>
    <p:sldLayoutId id="2147484282" r:id="rId6"/>
    <p:sldLayoutId id="2147484283" r:id="rId7"/>
    <p:sldLayoutId id="2147484284" r:id="rId8"/>
    <p:sldLayoutId id="2147484285" r:id="rId9"/>
    <p:sldLayoutId id="2147484286" r:id="rId10"/>
    <p:sldLayoutId id="21474842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apprendre-la-photo.fr/wp-content/uploads/2010/11/7185-7186.jpg" TargetMode="Externa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apprendre-la-photo.fr/wp-content/uploads/2010/11/7185-7186.jpg" TargetMode="Externa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apprendre-la-photo.fr/wp-content/uploads/2010/11/7193-7195.jpg" TargetMode="Externa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lerie-photo.com/profondeur_de_champ_calcul.html" TargetMode="External"/><Relationship Id="rId2" Type="http://schemas.openxmlformats.org/officeDocument/2006/relationships/hyperlink" Target="https://dofsimulator.net/en/" TargetMode="Externa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://www.dofmaster.com/dofjs.html" TargetMode="Externa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01E8FC-0C2E-4009-B53F-49AEB1C92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7379" y="1426464"/>
            <a:ext cx="5489381" cy="2674620"/>
          </a:xfrm>
        </p:spPr>
        <p:txBody>
          <a:bodyPr>
            <a:normAutofit/>
          </a:bodyPr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Technique de prise de vue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3BA7F66-39B7-48ED-9BC9-2B48DCCD5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7378" y="4198965"/>
            <a:ext cx="5491460" cy="857250"/>
          </a:xfrm>
        </p:spPr>
        <p:txBody>
          <a:bodyPr>
            <a:normAutofit/>
          </a:bodyPr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La profondeur de champ</a:t>
            </a:r>
          </a:p>
        </p:txBody>
      </p:sp>
      <p:pic>
        <p:nvPicPr>
          <p:cNvPr id="9" name="Image 8" descr="Le bokeh est influencé par la distance de l'arrière-plan sujet netteté">
            <a:hlinkClick r:id="rId2"/>
            <a:extLst>
              <a:ext uri="{FF2B5EF4-FFF2-40B4-BE49-F238E27FC236}">
                <a16:creationId xmlns:a16="http://schemas.microsoft.com/office/drawing/2014/main" id="{7AA2C4F7-DC5A-461E-989A-B1449EC1DA2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9759"/>
          <a:stretch/>
        </p:blipFill>
        <p:spPr bwMode="auto">
          <a:xfrm>
            <a:off x="395536" y="1484784"/>
            <a:ext cx="2736343" cy="370774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83D352-6C7B-4B60-A5CD-86EE3EAB95BB}"/>
              </a:ext>
            </a:extLst>
          </p:cNvPr>
          <p:cNvSpPr txBox="1"/>
          <p:nvPr/>
        </p:nvSpPr>
        <p:spPr>
          <a:xfrm>
            <a:off x="101920" y="6376541"/>
            <a:ext cx="3958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Club photo MJC Pibrac</a:t>
            </a:r>
          </a:p>
        </p:txBody>
      </p:sp>
    </p:spTree>
    <p:extLst>
      <p:ext uri="{BB962C8B-B14F-4D97-AF65-F5344CB8AC3E}">
        <p14:creationId xmlns:p14="http://schemas.microsoft.com/office/powerpoint/2010/main" val="57897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86E6F9-169A-4FF7-9FBE-57FCB4C98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7F2B13-D0D6-4326-87F9-5F940E9BF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060" y="1600200"/>
            <a:ext cx="7753739" cy="4525963"/>
          </a:xfrm>
        </p:spPr>
        <p:txBody>
          <a:bodyPr/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paramètres clés : ouverture, distance du sujet et focale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Comment l’estimer ?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Hyperfocale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Distance de l’arrière-plan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Reflex/hybride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Calcul de la profondeur de champ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Influence de la taille du capteur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Pour quoi faire ?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48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86E6F9-169A-4FF7-9FBE-57FCB4C98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La profondeur de champ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7F2B13-D0D6-4326-87F9-5F940E9BF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>
                <a:latin typeface="Arial" panose="020B0604020202020204" pitchFamily="34" charset="0"/>
                <a:cs typeface="Arial" panose="020B0604020202020204" pitchFamily="34" charset="0"/>
              </a:rPr>
              <a:t>Le but essentiel de la profondeur de champ est d’obtenir une photo créative.</a:t>
            </a:r>
          </a:p>
          <a:p>
            <a:pPr marL="0" indent="0">
              <a:buNone/>
            </a:pPr>
            <a:r>
              <a:rPr lang="fr-FR" sz="2800">
                <a:latin typeface="Arial" panose="020B0604020202020204" pitchFamily="34" charset="0"/>
                <a:cs typeface="Arial" panose="020B0604020202020204" pitchFamily="34" charset="0"/>
              </a:rPr>
              <a:t>Comment cela fonctionne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25D9E3-48A6-4996-8241-495B1D3299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r="4790" b="-1"/>
          <a:stretch/>
        </p:blipFill>
        <p:spPr>
          <a:xfrm>
            <a:off x="6084168" y="2852936"/>
            <a:ext cx="150698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8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96" name="Picture 60" descr="chat_photo">
            <a:extLst>
              <a:ext uri="{FF2B5EF4-FFF2-40B4-BE49-F238E27FC236}">
                <a16:creationId xmlns:a16="http://schemas.microsoft.com/office/drawing/2014/main" id="{1F68382C-8AFC-48AA-BB39-E9DD911B6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822963"/>
            <a:ext cx="9721850" cy="565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4">
            <a:extLst>
              <a:ext uri="{FF2B5EF4-FFF2-40B4-BE49-F238E27FC236}">
                <a16:creationId xmlns:a16="http://schemas.microsoft.com/office/drawing/2014/main" id="{B1A4ABA5-574A-4283-8AAA-C2127C9ED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2997200"/>
            <a:ext cx="49688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800" b="1" dirty="0"/>
              <a:t>PROFONDEUR DE CHAMP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6A0D7786-5BF7-434D-8437-C12D0E3F9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6250"/>
            <a:ext cx="2663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Ouverture 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9B6A511D-7258-4FD5-A3D6-E0E6027CE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476250"/>
            <a:ext cx="2376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Distance 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28FA6D1D-2890-4D84-B164-27C9D3719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4868863"/>
            <a:ext cx="6769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Focale 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grand angle / téléobjectif 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position du zoom</a:t>
            </a:r>
          </a:p>
        </p:txBody>
      </p:sp>
      <p:sp>
        <p:nvSpPr>
          <p:cNvPr id="14344" name="Line 8">
            <a:extLst>
              <a:ext uri="{FF2B5EF4-FFF2-40B4-BE49-F238E27FC236}">
                <a16:creationId xmlns:a16="http://schemas.microsoft.com/office/drawing/2014/main" id="{6C86B11D-F036-4F08-9509-7CB4E6E4B2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1268413"/>
            <a:ext cx="1439863" cy="14398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5" name="Line 9">
            <a:extLst>
              <a:ext uri="{FF2B5EF4-FFF2-40B4-BE49-F238E27FC236}">
                <a16:creationId xmlns:a16="http://schemas.microsoft.com/office/drawing/2014/main" id="{6BB44FCA-04DA-4F8B-802F-00D862D489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1196975"/>
            <a:ext cx="1441450" cy="15128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7" name="Line 11">
            <a:extLst>
              <a:ext uri="{FF2B5EF4-FFF2-40B4-BE49-F238E27FC236}">
                <a16:creationId xmlns:a16="http://schemas.microsoft.com/office/drawing/2014/main" id="{867FE5CD-4315-4B77-A370-F06ADDC14A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644900"/>
            <a:ext cx="0" cy="12239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09BA893A-DA2F-4BDA-8061-42C0D5FFF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2276475"/>
            <a:ext cx="59039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53" name="Text Box 17">
            <a:extLst>
              <a:ext uri="{FF2B5EF4-FFF2-40B4-BE49-F238E27FC236}">
                <a16:creationId xmlns:a16="http://schemas.microsoft.com/office/drawing/2014/main" id="{29A4ACB4-B54D-4850-85C7-914B20614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987" y="1841501"/>
            <a:ext cx="2808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i="1"/>
              <a:t>distance de mise au point</a:t>
            </a:r>
          </a:p>
        </p:txBody>
      </p:sp>
      <p:sp>
        <p:nvSpPr>
          <p:cNvPr id="14355" name="Line 19">
            <a:extLst>
              <a:ext uri="{FF2B5EF4-FFF2-40B4-BE49-F238E27FC236}">
                <a16:creationId xmlns:a16="http://schemas.microsoft.com/office/drawing/2014/main" id="{401DB439-0F8A-461E-9565-9FC5E688C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1773238"/>
            <a:ext cx="0" cy="316865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51" name="Line 15">
            <a:extLst>
              <a:ext uri="{FF2B5EF4-FFF2-40B4-BE49-F238E27FC236}">
                <a16:creationId xmlns:a16="http://schemas.microsoft.com/office/drawing/2014/main" id="{F05352D2-7E08-4321-AB24-F238FE281E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1773238"/>
            <a:ext cx="0" cy="3168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56" name="Line 20">
            <a:extLst>
              <a:ext uri="{FF2B5EF4-FFF2-40B4-BE49-F238E27FC236}">
                <a16:creationId xmlns:a16="http://schemas.microsoft.com/office/drawing/2014/main" id="{C0EBCA92-F989-436E-A17A-C7812B2E5A9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1773238"/>
            <a:ext cx="0" cy="316865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57" name="Line 21">
            <a:extLst>
              <a:ext uri="{FF2B5EF4-FFF2-40B4-BE49-F238E27FC236}">
                <a16:creationId xmlns:a16="http://schemas.microsoft.com/office/drawing/2014/main" id="{75CA5696-5821-4545-9A27-5043CE1A02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5157788"/>
            <a:ext cx="21605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04" name="Text Box 68">
            <a:extLst>
              <a:ext uri="{FF2B5EF4-FFF2-40B4-BE49-F238E27FC236}">
                <a16:creationId xmlns:a16="http://schemas.microsoft.com/office/drawing/2014/main" id="{4B982F1A-AE9E-423E-9666-442967780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581525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/>
              <a:t>2/3</a:t>
            </a:r>
          </a:p>
        </p:txBody>
      </p:sp>
      <p:sp>
        <p:nvSpPr>
          <p:cNvPr id="14401" name="Text Box 65">
            <a:extLst>
              <a:ext uri="{FF2B5EF4-FFF2-40B4-BE49-F238E27FC236}">
                <a16:creationId xmlns:a16="http://schemas.microsoft.com/office/drawing/2014/main" id="{BFEE8150-2AFF-4AE7-ABC5-95A469E24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581525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/>
              <a:t>1/3</a:t>
            </a:r>
          </a:p>
        </p:txBody>
      </p:sp>
      <p:sp>
        <p:nvSpPr>
          <p:cNvPr id="14397" name="Text Box 61">
            <a:extLst>
              <a:ext uri="{FF2B5EF4-FFF2-40B4-BE49-F238E27FC236}">
                <a16:creationId xmlns:a16="http://schemas.microsoft.com/office/drawing/2014/main" id="{9D87BED2-F85D-46A2-8E6E-A2F378B20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441923"/>
            <a:ext cx="2447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i="1" dirty="0"/>
              <a:t>profondeur de champ</a:t>
            </a:r>
          </a:p>
        </p:txBody>
      </p:sp>
      <p:sp>
        <p:nvSpPr>
          <p:cNvPr id="22" name="Text Box 61">
            <a:extLst>
              <a:ext uri="{FF2B5EF4-FFF2-40B4-BE49-F238E27FC236}">
                <a16:creationId xmlns:a16="http://schemas.microsoft.com/office/drawing/2014/main" id="{C197B4D1-6416-4A6A-83DD-8973C2451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1355686"/>
            <a:ext cx="24479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i="1" dirty="0"/>
              <a:t>plan du capteur</a:t>
            </a:r>
          </a:p>
        </p:txBody>
      </p:sp>
      <p:sp>
        <p:nvSpPr>
          <p:cNvPr id="23" name="Line 15">
            <a:extLst>
              <a:ext uri="{FF2B5EF4-FFF2-40B4-BE49-F238E27FC236}">
                <a16:creationId xmlns:a16="http://schemas.microsoft.com/office/drawing/2014/main" id="{851077E4-9BF8-4AB0-88F6-1F8D1A235B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88" y="1700213"/>
            <a:ext cx="0" cy="1296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42D4252-F58D-4E36-A085-B1B2887B2BA1}"/>
              </a:ext>
            </a:extLst>
          </p:cNvPr>
          <p:cNvGrpSpPr/>
          <p:nvPr/>
        </p:nvGrpSpPr>
        <p:grpSpPr>
          <a:xfrm>
            <a:off x="7665244" y="1120776"/>
            <a:ext cx="665162" cy="269875"/>
            <a:chOff x="7615238" y="765175"/>
            <a:chExt cx="665162" cy="269875"/>
          </a:xfrm>
        </p:grpSpPr>
        <p:sp>
          <p:nvSpPr>
            <p:cNvPr id="26649" name="Line 25">
              <a:extLst>
                <a:ext uri="{FF2B5EF4-FFF2-40B4-BE49-F238E27FC236}">
                  <a16:creationId xmlns:a16="http://schemas.microsoft.com/office/drawing/2014/main" id="{DE6B2FE7-259A-40F2-A6FB-5073AF09BF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15238" y="909638"/>
              <a:ext cx="66516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576" tIns="36576" rIns="36576" bIns="36576"/>
            <a:lstStyle/>
            <a:p>
              <a:endParaRPr lang="fr-FR"/>
            </a:p>
          </p:txBody>
        </p:sp>
        <p:sp>
          <p:nvSpPr>
            <p:cNvPr id="26650" name="Oval 26">
              <a:extLst>
                <a:ext uri="{FF2B5EF4-FFF2-40B4-BE49-F238E27FC236}">
                  <a16:creationId xmlns:a16="http://schemas.microsoft.com/office/drawing/2014/main" id="{9D281D7A-561A-49A1-A306-92D8F097B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765175"/>
              <a:ext cx="269875" cy="269875"/>
            </a:xfrm>
            <a:prstGeom prst="ellipse">
              <a:avLst/>
            </a:prstGeom>
            <a:noFill/>
            <a:ln w="19050" algn="in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36576" tIns="36576" rIns="36576" bIns="36576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25" name="Titre 1">
            <a:extLst>
              <a:ext uri="{FF2B5EF4-FFF2-40B4-BE49-F238E27FC236}">
                <a16:creationId xmlns:a16="http://schemas.microsoft.com/office/drawing/2014/main" id="{FE3F7C1D-435C-44C4-A4C1-8D3BB5FA3886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La profondeur de champ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2" grpId="0"/>
      <p:bldP spid="14353" grpId="0"/>
      <p:bldP spid="14353" grpId="1"/>
      <p:bldP spid="14404" grpId="0" build="allAtOnce"/>
      <p:bldP spid="14401" grpId="0" build="allAtOnce"/>
      <p:bldP spid="14397" grpId="0"/>
      <p:bldP spid="14397" grpId="1"/>
      <p:bldP spid="22" grpId="0"/>
      <p:bldP spid="22" grpId="1"/>
      <p:bldP spid="22" grpId="2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>
            <a:extLst>
              <a:ext uri="{FF2B5EF4-FFF2-40B4-BE49-F238E27FC236}">
                <a16:creationId xmlns:a16="http://schemas.microsoft.com/office/drawing/2014/main" id="{5A829C9D-5AB3-486E-8279-E44FBE000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828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OUVERTURE et PROFONDEUR DE CHAMP</a:t>
            </a: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A875587B-C71E-4C18-8975-FEDECD0AC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24400"/>
            <a:ext cx="72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2.8</a:t>
            </a: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DB17D2C6-78A4-49A5-B366-9B4A79B46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789363"/>
            <a:ext cx="790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32</a:t>
            </a:r>
          </a:p>
        </p:txBody>
      </p:sp>
      <p:sp>
        <p:nvSpPr>
          <p:cNvPr id="15370" name="Text Box 10">
            <a:extLst>
              <a:ext uri="{FF2B5EF4-FFF2-40B4-BE49-F238E27FC236}">
                <a16:creationId xmlns:a16="http://schemas.microsoft.com/office/drawing/2014/main" id="{135ECB13-0909-47E5-A4BC-7FA021E8C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924175"/>
            <a:ext cx="2305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OUVERTURE</a:t>
            </a:r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74F3A762-A31F-4411-A26F-9BBCCB1C7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3789363"/>
            <a:ext cx="1512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petite</a:t>
            </a: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DA3EBFAB-90BA-43CC-85C0-5CC77EF42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789363"/>
            <a:ext cx="1512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grande</a:t>
            </a:r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742435EF-41CB-46C5-B592-41CB847EB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924175"/>
            <a:ext cx="4608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PROFONDEUR DE CHAMP</a:t>
            </a:r>
          </a:p>
        </p:txBody>
      </p:sp>
      <p:sp>
        <p:nvSpPr>
          <p:cNvPr id="15377" name="Text Box 17">
            <a:extLst>
              <a:ext uri="{FF2B5EF4-FFF2-40B4-BE49-F238E27FC236}">
                <a16:creationId xmlns:a16="http://schemas.microsoft.com/office/drawing/2014/main" id="{994A6FDF-A828-42F4-A798-C6B74FF0A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724400"/>
            <a:ext cx="1512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grande</a:t>
            </a:r>
          </a:p>
        </p:txBody>
      </p:sp>
      <p:sp>
        <p:nvSpPr>
          <p:cNvPr id="15378" name="Text Box 18">
            <a:extLst>
              <a:ext uri="{FF2B5EF4-FFF2-40B4-BE49-F238E27FC236}">
                <a16:creationId xmlns:a16="http://schemas.microsoft.com/office/drawing/2014/main" id="{8D2CE1DA-12A7-4F51-AAAB-7E90AFAEE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724400"/>
            <a:ext cx="1512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petite</a:t>
            </a:r>
          </a:p>
        </p:txBody>
      </p:sp>
      <p:sp>
        <p:nvSpPr>
          <p:cNvPr id="15381" name="Text Box 21">
            <a:extLst>
              <a:ext uri="{FF2B5EF4-FFF2-40B4-BE49-F238E27FC236}">
                <a16:creationId xmlns:a16="http://schemas.microsoft.com/office/drawing/2014/main" id="{84D72806-39AA-4755-8FDD-12E15074E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700213"/>
            <a:ext cx="5186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800" b="1" i="1"/>
              <a:t>Varient en sens inverse</a:t>
            </a:r>
          </a:p>
        </p:txBody>
      </p:sp>
      <p:pic>
        <p:nvPicPr>
          <p:cNvPr id="15380" name="Picture 20" descr="50_32_1">
            <a:extLst>
              <a:ext uri="{FF2B5EF4-FFF2-40B4-BE49-F238E27FC236}">
                <a16:creationId xmlns:a16="http://schemas.microsoft.com/office/drawing/2014/main" id="{1B32847A-2D55-405B-ACE2-BFC2164B5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4189413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9" name="Picture 19" descr="50_2">
            <a:extLst>
              <a:ext uri="{FF2B5EF4-FFF2-40B4-BE49-F238E27FC236}">
                <a16:creationId xmlns:a16="http://schemas.microsoft.com/office/drawing/2014/main" id="{353062D8-F815-46FE-994F-95CC9F70D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260350"/>
            <a:ext cx="4191000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3" name="Line 23">
            <a:extLst>
              <a:ext uri="{FF2B5EF4-FFF2-40B4-BE49-F238E27FC236}">
                <a16:creationId xmlns:a16="http://schemas.microsoft.com/office/drawing/2014/main" id="{EA519DCA-D6F3-43DA-87C3-5FE6C2462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2347913"/>
            <a:ext cx="0" cy="331311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384" name="Line 24">
            <a:extLst>
              <a:ext uri="{FF2B5EF4-FFF2-40B4-BE49-F238E27FC236}">
                <a16:creationId xmlns:a16="http://schemas.microsoft.com/office/drawing/2014/main" id="{728D4710-5E6B-48D3-B1BE-0D9B3F3BB8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3355975"/>
            <a:ext cx="0" cy="2160588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BBD4E2-0C83-40DD-973F-FCD6790024EA}"/>
              </a:ext>
            </a:extLst>
          </p:cNvPr>
          <p:cNvCxnSpPr/>
          <p:nvPr/>
        </p:nvCxnSpPr>
        <p:spPr>
          <a:xfrm>
            <a:off x="3203575" y="4005263"/>
            <a:ext cx="2592388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143A62B-C95A-4C8D-8EE0-CDF40E4990B4}"/>
              </a:ext>
            </a:extLst>
          </p:cNvPr>
          <p:cNvCxnSpPr/>
          <p:nvPr/>
        </p:nvCxnSpPr>
        <p:spPr>
          <a:xfrm>
            <a:off x="3203575" y="4941888"/>
            <a:ext cx="2592388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6" dur="250" autoRev="1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50" autoRev="1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build="allAtOnce"/>
      <p:bldP spid="15376" grpId="0"/>
      <p:bldP spid="15377" grpId="0"/>
      <p:bldP spid="15378" grpId="0"/>
      <p:bldP spid="1538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>
            <a:extLst>
              <a:ext uri="{FF2B5EF4-FFF2-40B4-BE49-F238E27FC236}">
                <a16:creationId xmlns:a16="http://schemas.microsoft.com/office/drawing/2014/main" id="{FACC06BA-AC3C-41E2-9854-794F9D115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4797425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/>
              <a:t>grande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37F21F19-CF7D-4B69-A0FC-076B19E4E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76250"/>
            <a:ext cx="7993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DISTANCE du SUJET et PROFONDEUR DE CHAMP 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FE890C93-3D49-419D-A01E-B2DF8C1EE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1412875"/>
            <a:ext cx="5186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800" b="1" i="1"/>
              <a:t>Varient dans le même sens</a:t>
            </a:r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AE37F6FF-75BE-4AB7-AD91-274CF8BB3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781300"/>
            <a:ext cx="2427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/>
              <a:t>DISTANCE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1956C4E1-FF28-4AE6-9D4E-A862AC6AB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789363"/>
            <a:ext cx="3168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petite (sujet proche)</a:t>
            </a:r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A445015D-5E64-4C48-97D8-295584E53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781300"/>
            <a:ext cx="46085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PROFONDEUR DE CHAMP</a:t>
            </a:r>
          </a:p>
        </p:txBody>
      </p:sp>
      <p:sp>
        <p:nvSpPr>
          <p:cNvPr id="16395" name="Rectangle 11">
            <a:extLst>
              <a:ext uri="{FF2B5EF4-FFF2-40B4-BE49-F238E27FC236}">
                <a16:creationId xmlns:a16="http://schemas.microsoft.com/office/drawing/2014/main" id="{B50F70E4-5DF3-4571-9039-A80B160C3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797425"/>
            <a:ext cx="3384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/>
              <a:t>grande (sujet éloigné)</a:t>
            </a:r>
          </a:p>
        </p:txBody>
      </p:sp>
      <p:sp>
        <p:nvSpPr>
          <p:cNvPr id="16396" name="Rectangle 12">
            <a:extLst>
              <a:ext uri="{FF2B5EF4-FFF2-40B4-BE49-F238E27FC236}">
                <a16:creationId xmlns:a16="http://schemas.microsoft.com/office/drawing/2014/main" id="{A977FBD2-2F4F-4513-9DE2-EF809E0DA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3789363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/>
              <a:t>petite</a:t>
            </a:r>
          </a:p>
        </p:txBody>
      </p:sp>
      <p:pic>
        <p:nvPicPr>
          <p:cNvPr id="16403" name="Picture 19" descr="70_4_1">
            <a:extLst>
              <a:ext uri="{FF2B5EF4-FFF2-40B4-BE49-F238E27FC236}">
                <a16:creationId xmlns:a16="http://schemas.microsoft.com/office/drawing/2014/main" id="{2698604E-57EE-4BF8-9E5E-45EB383CB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175"/>
            <a:ext cx="4897438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20" descr="70_4_4">
            <a:extLst>
              <a:ext uri="{FF2B5EF4-FFF2-40B4-BE49-F238E27FC236}">
                <a16:creationId xmlns:a16="http://schemas.microsoft.com/office/drawing/2014/main" id="{980C0654-39AE-44B4-8C16-C4B24E115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2924175"/>
            <a:ext cx="48958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6" name="Picture 22" descr="70_4_4bis">
            <a:extLst>
              <a:ext uri="{FF2B5EF4-FFF2-40B4-BE49-F238E27FC236}">
                <a16:creationId xmlns:a16="http://schemas.microsoft.com/office/drawing/2014/main" id="{8D82137F-CB8E-4B44-840C-8D6B31D34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2924175"/>
            <a:ext cx="48958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1" name="Line 17">
            <a:extLst>
              <a:ext uri="{FF2B5EF4-FFF2-40B4-BE49-F238E27FC236}">
                <a16:creationId xmlns:a16="http://schemas.microsoft.com/office/drawing/2014/main" id="{5449B194-487A-44CB-908E-501F043344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4221163"/>
            <a:ext cx="574675" cy="4318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402" name="Line 18">
            <a:extLst>
              <a:ext uri="{FF2B5EF4-FFF2-40B4-BE49-F238E27FC236}">
                <a16:creationId xmlns:a16="http://schemas.microsoft.com/office/drawing/2014/main" id="{22FBC6FB-2D09-49DA-ABCC-C806792076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4149725"/>
            <a:ext cx="1727200" cy="1439863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89A086F-5087-4D6C-B608-ED302098FF7F}"/>
              </a:ext>
            </a:extLst>
          </p:cNvPr>
          <p:cNvCxnSpPr/>
          <p:nvPr/>
        </p:nvCxnSpPr>
        <p:spPr>
          <a:xfrm>
            <a:off x="4500563" y="4076700"/>
            <a:ext cx="1366837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F8053A3-E134-49C5-B773-4850D0C86E68}"/>
              </a:ext>
            </a:extLst>
          </p:cNvPr>
          <p:cNvCxnSpPr/>
          <p:nvPr/>
        </p:nvCxnSpPr>
        <p:spPr>
          <a:xfrm>
            <a:off x="4572000" y="5084763"/>
            <a:ext cx="136842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6" dur="250" autoRev="1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50" autoRev="1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build="allAtOnce"/>
      <p:bldP spid="16391" grpId="0"/>
      <p:bldP spid="163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>
            <a:extLst>
              <a:ext uri="{FF2B5EF4-FFF2-40B4-BE49-F238E27FC236}">
                <a16:creationId xmlns:a16="http://schemas.microsoft.com/office/drawing/2014/main" id="{4921CDE4-4444-4C53-BE4E-C7A423501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476250"/>
            <a:ext cx="6335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FOCALE et PROFONDEUR DE CHAMP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A529173A-3A7D-4D29-BDA3-F070F4D8A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341438"/>
            <a:ext cx="5186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800" b="1" i="1"/>
              <a:t>Varient en sens inverse</a:t>
            </a: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93C4E1AE-A59D-45F1-A474-10D08C631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492375"/>
            <a:ext cx="4608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PROFONDEUR DE CHAMP</a:t>
            </a:r>
          </a:p>
        </p:txBody>
      </p:sp>
      <p:sp>
        <p:nvSpPr>
          <p:cNvPr id="17417" name="Text Box 9">
            <a:extLst>
              <a:ext uri="{FF2B5EF4-FFF2-40B4-BE49-F238E27FC236}">
                <a16:creationId xmlns:a16="http://schemas.microsoft.com/office/drawing/2014/main" id="{A2201145-A5AB-4567-9313-76060AD67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357563"/>
            <a:ext cx="1512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grande</a:t>
            </a:r>
          </a:p>
        </p:txBody>
      </p:sp>
      <p:sp>
        <p:nvSpPr>
          <p:cNvPr id="17419" name="Text Box 11">
            <a:extLst>
              <a:ext uri="{FF2B5EF4-FFF2-40B4-BE49-F238E27FC236}">
                <a16:creationId xmlns:a16="http://schemas.microsoft.com/office/drawing/2014/main" id="{8E733281-1FC4-40EC-88D1-E55A38E79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81525"/>
            <a:ext cx="1512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petite</a:t>
            </a:r>
          </a:p>
        </p:txBody>
      </p:sp>
      <p:sp>
        <p:nvSpPr>
          <p:cNvPr id="17424" name="Text Box 16">
            <a:extLst>
              <a:ext uri="{FF2B5EF4-FFF2-40B4-BE49-F238E27FC236}">
                <a16:creationId xmlns:a16="http://schemas.microsoft.com/office/drawing/2014/main" id="{C9DDC55C-4FC7-4665-8088-C2AABCAAC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284538"/>
            <a:ext cx="273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courte  (ex 24 mm)</a:t>
            </a:r>
          </a:p>
        </p:txBody>
      </p:sp>
      <p:sp>
        <p:nvSpPr>
          <p:cNvPr id="17425" name="Text Box 17">
            <a:extLst>
              <a:ext uri="{FF2B5EF4-FFF2-40B4-BE49-F238E27FC236}">
                <a16:creationId xmlns:a16="http://schemas.microsoft.com/office/drawing/2014/main" id="{AB86F90E-A72E-41D9-AF2B-ED93070D4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652963"/>
            <a:ext cx="2879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longue  (ex 200 mm) </a:t>
            </a:r>
          </a:p>
        </p:txBody>
      </p:sp>
      <p:pic>
        <p:nvPicPr>
          <p:cNvPr id="17430" name="Picture 22" descr="50_4_50">
            <a:extLst>
              <a:ext uri="{FF2B5EF4-FFF2-40B4-BE49-F238E27FC236}">
                <a16:creationId xmlns:a16="http://schemas.microsoft.com/office/drawing/2014/main" id="{FDDC7B57-7028-4813-AF69-88171F43A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04813"/>
            <a:ext cx="4319587" cy="645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8">
            <a:extLst>
              <a:ext uri="{FF2B5EF4-FFF2-40B4-BE49-F238E27FC236}">
                <a16:creationId xmlns:a16="http://schemas.microsoft.com/office/drawing/2014/main" id="{61A65BF2-8331-4929-A571-671EE47AA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492375"/>
            <a:ext cx="2376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FOCALE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0B3DDF-F1F8-4434-B388-95C99E97F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3789363"/>
            <a:ext cx="163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/>
              <a:t>grand angle</a:t>
            </a:r>
            <a:endParaRPr lang="fr-FR" altLang="fr-FR" sz="20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CC3F46-ED61-4961-838F-D610A8B28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229225"/>
            <a:ext cx="316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/>
              <a:t>téléobjectif = angle petit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858923BD-E8A0-4FA3-ADE8-25B1A28F145B}"/>
              </a:ext>
            </a:extLst>
          </p:cNvPr>
          <p:cNvCxnSpPr/>
          <p:nvPr/>
        </p:nvCxnSpPr>
        <p:spPr>
          <a:xfrm>
            <a:off x="4211638" y="3573463"/>
            <a:ext cx="136842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782AE67-58F2-461C-9AB3-788055719345}"/>
              </a:ext>
            </a:extLst>
          </p:cNvPr>
          <p:cNvCxnSpPr/>
          <p:nvPr/>
        </p:nvCxnSpPr>
        <p:spPr>
          <a:xfrm>
            <a:off x="4284663" y="4797425"/>
            <a:ext cx="1366837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2" name="Line 24">
            <a:extLst>
              <a:ext uri="{FF2B5EF4-FFF2-40B4-BE49-F238E27FC236}">
                <a16:creationId xmlns:a16="http://schemas.microsoft.com/office/drawing/2014/main" id="{6CC4F0ED-5407-4A54-AC6B-E07E1AA9612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663" y="3068638"/>
            <a:ext cx="720725" cy="1584325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7428" name="Picture 20" descr="17_4_50">
            <a:extLst>
              <a:ext uri="{FF2B5EF4-FFF2-40B4-BE49-F238E27FC236}">
                <a16:creationId xmlns:a16="http://schemas.microsoft.com/office/drawing/2014/main" id="{A49BE6C6-BD06-40A2-8FC1-2C9839F15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4813"/>
            <a:ext cx="4319588" cy="645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Picture 21" descr="17_4_50bis">
            <a:extLst>
              <a:ext uri="{FF2B5EF4-FFF2-40B4-BE49-F238E27FC236}">
                <a16:creationId xmlns:a16="http://schemas.microsoft.com/office/drawing/2014/main" id="{7378531E-E03C-4E79-9AE4-8E3D16B47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4813"/>
            <a:ext cx="4318000" cy="645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1" name="Line 23">
            <a:extLst>
              <a:ext uri="{FF2B5EF4-FFF2-40B4-BE49-F238E27FC236}">
                <a16:creationId xmlns:a16="http://schemas.microsoft.com/office/drawing/2014/main" id="{8391FC4A-173F-49CC-BDD5-B22AAD91BE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50" y="2565400"/>
            <a:ext cx="1152525" cy="3887788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5" dur="250" autoRev="1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allAtOnce"/>
      <p:bldP spid="17416" grpId="0"/>
      <p:bldP spid="17417" grpId="0"/>
      <p:bldP spid="17417" grpId="1"/>
      <p:bldP spid="17419" grpId="0"/>
      <p:bldP spid="17419" grpId="1"/>
      <p:bldP spid="24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12092AD-2B2A-4259-B88D-CC497C34F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476210"/>
              </p:ext>
            </p:extLst>
          </p:nvPr>
        </p:nvGraphicFramePr>
        <p:xfrm>
          <a:off x="900113" y="2133600"/>
          <a:ext cx="7369176" cy="314801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56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6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2539">
                <a:tc>
                  <a:txBody>
                    <a:bodyPr/>
                    <a:lstStyle/>
                    <a:p>
                      <a:pPr algn="ctr"/>
                      <a:endParaRPr lang="fr-FR" sz="1800">
                        <a:solidFill>
                          <a:srgbClr val="002060"/>
                        </a:solidFill>
                      </a:endParaRPr>
                    </a:p>
                  </a:txBody>
                  <a:tcPr marL="91449" marR="91449" marT="45728" marB="45728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/>
                        <a:t>PROFONDEUR DE CHAMP</a:t>
                      </a:r>
                      <a:endParaRPr lang="fr-FR" sz="1800">
                        <a:solidFill>
                          <a:srgbClr val="002060"/>
                        </a:solidFill>
                      </a:endParaRPr>
                    </a:p>
                  </a:txBody>
                  <a:tcPr marL="91449" marR="91449" marT="45728" marB="45728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539">
                <a:tc>
                  <a:txBody>
                    <a:bodyPr/>
                    <a:lstStyle/>
                    <a:p>
                      <a:pPr algn="ctr"/>
                      <a:endParaRPr lang="fr-FR" sz="1800"/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GRANDE</a:t>
                      </a:r>
                      <a:endParaRPr lang="fr-FR" sz="1800" b="1"/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PETITE</a:t>
                      </a:r>
                      <a:endParaRPr lang="fr-FR" sz="1800" b="1"/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198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Valeur</a:t>
                      </a:r>
                      <a:r>
                        <a:rPr lang="fr-FR" sz="1800" baseline="0"/>
                        <a:t> du </a:t>
                      </a:r>
                      <a:r>
                        <a:rPr lang="fr-FR" sz="1800"/>
                        <a:t>DIAPHRAGME </a:t>
                      </a:r>
                      <a:endParaRPr lang="fr-FR" sz="1800" b="1"/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GRANDE (ex.</a:t>
                      </a:r>
                      <a:r>
                        <a:rPr lang="fr-FR" sz="1800" baseline="0"/>
                        <a:t> F16)</a:t>
                      </a:r>
                      <a:endParaRPr lang="fr-FR" sz="1800"/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PETITE (ex. F4)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98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ANGLE</a:t>
                      </a:r>
                      <a:endParaRPr lang="fr-FR" sz="1800" b="1"/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GRAND (zoom</a:t>
                      </a:r>
                      <a:r>
                        <a:rPr lang="fr-FR" sz="1800" baseline="0"/>
                        <a:t> en position grand angle)</a:t>
                      </a:r>
                      <a:endParaRPr lang="fr-FR" sz="1800"/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PETIT</a:t>
                      </a:r>
                      <a:r>
                        <a:rPr lang="fr-FR" sz="1800" baseline="0"/>
                        <a:t> (zoom en position télé)</a:t>
                      </a:r>
                      <a:endParaRPr lang="fr-FR" sz="1800"/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539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DISTANCE</a:t>
                      </a:r>
                      <a:endParaRPr lang="fr-FR" sz="1800" b="1"/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GRANDE</a:t>
                      </a: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PETITE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67" name="Text Box 5">
            <a:extLst>
              <a:ext uri="{FF2B5EF4-FFF2-40B4-BE49-F238E27FC236}">
                <a16:creationId xmlns:a16="http://schemas.microsoft.com/office/drawing/2014/main" id="{8AB13669-7D67-4FB7-8A4C-AA212BF5E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4762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>
            <a:extLst>
              <a:ext uri="{FF2B5EF4-FFF2-40B4-BE49-F238E27FC236}">
                <a16:creationId xmlns:a16="http://schemas.microsoft.com/office/drawing/2014/main" id="{2251D4D1-075C-4A82-B1C3-A4E251894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762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AC5EA24C-FBA2-4A7C-AE84-1E4930AFF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56540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Echelle sur objectif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D80CBEEE-046E-4818-A5C4-FA996DCC5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628775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i="1"/>
              <a:t>Comment l’estimer ?</a:t>
            </a:r>
          </a:p>
        </p:txBody>
      </p:sp>
      <p:pic>
        <p:nvPicPr>
          <p:cNvPr id="13348" name="Picture 36" descr="objectif_50">
            <a:extLst>
              <a:ext uri="{FF2B5EF4-FFF2-40B4-BE49-F238E27FC236}">
                <a16:creationId xmlns:a16="http://schemas.microsoft.com/office/drawing/2014/main" id="{3D132FBF-051B-44C8-8B3F-9CCEFC8E9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288"/>
            <a:ext cx="4462463" cy="63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9" name="Picture 37" descr="objectif24">
            <a:extLst>
              <a:ext uri="{FF2B5EF4-FFF2-40B4-BE49-F238E27FC236}">
                <a16:creationId xmlns:a16="http://schemas.microsoft.com/office/drawing/2014/main" id="{ADA8DA7B-3563-4F87-AB60-D063C364B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49275"/>
            <a:ext cx="495300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16" descr="objectif2">
            <a:extLst>
              <a:ext uri="{FF2B5EF4-FFF2-40B4-BE49-F238E27FC236}">
                <a16:creationId xmlns:a16="http://schemas.microsoft.com/office/drawing/2014/main" id="{8FC190AB-6F06-4520-8C45-88C0B0DCC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49275"/>
            <a:ext cx="4956175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3" name="Oval 21">
            <a:extLst>
              <a:ext uri="{FF2B5EF4-FFF2-40B4-BE49-F238E27FC236}">
                <a16:creationId xmlns:a16="http://schemas.microsoft.com/office/drawing/2014/main" id="{0C714671-8EDA-4381-971A-22EB0010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16338"/>
            <a:ext cx="684213" cy="720725"/>
          </a:xfrm>
          <a:prstGeom prst="ellips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353" name="Text Box 41">
            <a:extLst>
              <a:ext uri="{FF2B5EF4-FFF2-40B4-BE49-F238E27FC236}">
                <a16:creationId xmlns:a16="http://schemas.microsoft.com/office/drawing/2014/main" id="{7CE6C13D-EE7B-473C-AE23-3A35BF4F4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237288"/>
            <a:ext cx="266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b="1">
                <a:solidFill>
                  <a:srgbClr val="0000FF"/>
                </a:solidFill>
              </a:rPr>
              <a:t>Bague de diaphragme</a:t>
            </a:r>
          </a:p>
        </p:txBody>
      </p:sp>
      <p:sp>
        <p:nvSpPr>
          <p:cNvPr id="13357" name="Line 45">
            <a:extLst>
              <a:ext uri="{FF2B5EF4-FFF2-40B4-BE49-F238E27FC236}">
                <a16:creationId xmlns:a16="http://schemas.microsoft.com/office/drawing/2014/main" id="{1ED32953-0D3F-45FF-B3B0-93FF7619D8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95513" y="4149725"/>
            <a:ext cx="0" cy="2087563"/>
          </a:xfrm>
          <a:prstGeom prst="line">
            <a:avLst/>
          </a:pr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64" name="Line 52">
            <a:extLst>
              <a:ext uri="{FF2B5EF4-FFF2-40B4-BE49-F238E27FC236}">
                <a16:creationId xmlns:a16="http://schemas.microsoft.com/office/drawing/2014/main" id="{65CAB929-AC32-4A9C-AAC6-60E9F024F9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24075" y="1196975"/>
            <a:ext cx="0" cy="172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66" name="Oval 54">
            <a:extLst>
              <a:ext uri="{FF2B5EF4-FFF2-40B4-BE49-F238E27FC236}">
                <a16:creationId xmlns:a16="http://schemas.microsoft.com/office/drawing/2014/main" id="{76A29299-7865-45C9-92E5-8AC4776E8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2924175"/>
            <a:ext cx="576263" cy="12969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335" name="Oval 23">
            <a:extLst>
              <a:ext uri="{FF2B5EF4-FFF2-40B4-BE49-F238E27FC236}">
                <a16:creationId xmlns:a16="http://schemas.microsoft.com/office/drawing/2014/main" id="{685E8289-A818-4610-95EF-DF031934F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573463"/>
            <a:ext cx="719137" cy="720725"/>
          </a:xfrm>
          <a:prstGeom prst="ellips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337" name="Text Box 25">
            <a:extLst>
              <a:ext uri="{FF2B5EF4-FFF2-40B4-BE49-F238E27FC236}">
                <a16:creationId xmlns:a16="http://schemas.microsoft.com/office/drawing/2014/main" id="{5DF7886A-6B93-4C38-8CEE-6F733F3D0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04813"/>
            <a:ext cx="28813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b="1">
                <a:solidFill>
                  <a:srgbClr val="0000FF"/>
                </a:solidFill>
              </a:rPr>
              <a:t>Bague de mise au point</a:t>
            </a:r>
          </a:p>
        </p:txBody>
      </p:sp>
      <p:sp>
        <p:nvSpPr>
          <p:cNvPr id="13401" name="Text Box 89">
            <a:extLst>
              <a:ext uri="{FF2B5EF4-FFF2-40B4-BE49-F238E27FC236}">
                <a16:creationId xmlns:a16="http://schemas.microsoft.com/office/drawing/2014/main" id="{E2E90F2D-EB0A-433A-8F4F-0A4A31565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836613"/>
            <a:ext cx="9350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b="1">
                <a:solidFill>
                  <a:srgbClr val="FF0000"/>
                </a:solidFill>
              </a:rPr>
              <a:t>repère</a:t>
            </a:r>
          </a:p>
        </p:txBody>
      </p:sp>
      <p:sp>
        <p:nvSpPr>
          <p:cNvPr id="13338" name="Oval 26">
            <a:extLst>
              <a:ext uri="{FF2B5EF4-FFF2-40B4-BE49-F238E27FC236}">
                <a16:creationId xmlns:a16="http://schemas.microsoft.com/office/drawing/2014/main" id="{6AC7A5A0-D15B-4F84-807D-BC8D49460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3429000"/>
            <a:ext cx="1944688" cy="503238"/>
          </a:xfrm>
          <a:prstGeom prst="ellips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330" name="Line 18">
            <a:extLst>
              <a:ext uri="{FF2B5EF4-FFF2-40B4-BE49-F238E27FC236}">
                <a16:creationId xmlns:a16="http://schemas.microsoft.com/office/drawing/2014/main" id="{F350AAE9-2948-4C29-B177-0FEA746F42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3429000"/>
            <a:ext cx="863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46" name="Line 34">
            <a:extLst>
              <a:ext uri="{FF2B5EF4-FFF2-40B4-BE49-F238E27FC236}">
                <a16:creationId xmlns:a16="http://schemas.microsoft.com/office/drawing/2014/main" id="{CACEA02B-8136-4E4F-BD7F-2437D3F83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765175"/>
            <a:ext cx="0" cy="1655763"/>
          </a:xfrm>
          <a:prstGeom prst="line">
            <a:avLst/>
          </a:pr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05" name="Oval 93">
            <a:extLst>
              <a:ext uri="{FF2B5EF4-FFF2-40B4-BE49-F238E27FC236}">
                <a16:creationId xmlns:a16="http://schemas.microsoft.com/office/drawing/2014/main" id="{5EC6FB99-F403-4042-8313-BD684FD71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2781300"/>
            <a:ext cx="576263" cy="12969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409" name="Line 97">
            <a:extLst>
              <a:ext uri="{FF2B5EF4-FFF2-40B4-BE49-F238E27FC236}">
                <a16:creationId xmlns:a16="http://schemas.microsoft.com/office/drawing/2014/main" id="{3AEB972C-FCF7-45AE-BC69-645CCC458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7763" y="3284538"/>
            <a:ext cx="13684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06" name="Oval 94">
            <a:extLst>
              <a:ext uri="{FF2B5EF4-FFF2-40B4-BE49-F238E27FC236}">
                <a16:creationId xmlns:a16="http://schemas.microsoft.com/office/drawing/2014/main" id="{D26E38FB-9CB7-49E4-9F3D-46990612C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573463"/>
            <a:ext cx="719137" cy="720725"/>
          </a:xfrm>
          <a:prstGeom prst="ellips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407" name="Oval 95">
            <a:extLst>
              <a:ext uri="{FF2B5EF4-FFF2-40B4-BE49-F238E27FC236}">
                <a16:creationId xmlns:a16="http://schemas.microsoft.com/office/drawing/2014/main" id="{64D09ED5-1B5A-4B31-B87C-EB2872D2C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852738"/>
            <a:ext cx="576262" cy="12969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410" name="Line 98">
            <a:extLst>
              <a:ext uri="{FF2B5EF4-FFF2-40B4-BE49-F238E27FC236}">
                <a16:creationId xmlns:a16="http://schemas.microsoft.com/office/drawing/2014/main" id="{5B6627CE-2C6F-4CE1-957D-55C736B048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663" y="3284538"/>
            <a:ext cx="9366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11" name="Line 99">
            <a:extLst>
              <a:ext uri="{FF2B5EF4-FFF2-40B4-BE49-F238E27FC236}">
                <a16:creationId xmlns:a16="http://schemas.microsoft.com/office/drawing/2014/main" id="{EA48EEFC-DC71-427A-B2D0-3E3CDE729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8175" y="3429000"/>
            <a:ext cx="3603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12" name="Line 100">
            <a:extLst>
              <a:ext uri="{FF2B5EF4-FFF2-40B4-BE49-F238E27FC236}">
                <a16:creationId xmlns:a16="http://schemas.microsoft.com/office/drawing/2014/main" id="{7D75B777-2CA6-4F20-8DCD-782737F11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3429000"/>
            <a:ext cx="1295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13" name="Line 101">
            <a:extLst>
              <a:ext uri="{FF2B5EF4-FFF2-40B4-BE49-F238E27FC236}">
                <a16:creationId xmlns:a16="http://schemas.microsoft.com/office/drawing/2014/main" id="{20445565-22E5-4C2D-9DA8-F908A32E2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3429000"/>
            <a:ext cx="6477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14" name="Line 102">
            <a:extLst>
              <a:ext uri="{FF2B5EF4-FFF2-40B4-BE49-F238E27FC236}">
                <a16:creationId xmlns:a16="http://schemas.microsoft.com/office/drawing/2014/main" id="{227D2858-D6F5-42B4-89BE-CC4B9A234C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3429000"/>
            <a:ext cx="6477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3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3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33" grpId="0" animBg="1"/>
      <p:bldP spid="13333" grpId="1" animBg="1"/>
      <p:bldP spid="13333" grpId="2" animBg="1"/>
      <p:bldP spid="13333" grpId="3" animBg="1"/>
      <p:bldP spid="13353" grpId="0" build="allAtOnce"/>
      <p:bldP spid="13366" grpId="0" animBg="1"/>
      <p:bldP spid="13366" grpId="1" animBg="1"/>
      <p:bldP spid="13366" grpId="2" animBg="1"/>
      <p:bldP spid="13366" grpId="3" animBg="1"/>
      <p:bldP spid="13366" grpId="4" animBg="1"/>
      <p:bldP spid="13366" grpId="5" animBg="1"/>
      <p:bldP spid="13335" grpId="0" animBg="1"/>
      <p:bldP spid="13335" grpId="1" animBg="1"/>
      <p:bldP spid="13337" grpId="0"/>
      <p:bldP spid="13337" grpId="1"/>
      <p:bldP spid="13401" grpId="0"/>
      <p:bldP spid="13401" grpId="1"/>
      <p:bldP spid="13338" grpId="0" animBg="1"/>
      <p:bldP spid="13338" grpId="1" animBg="1"/>
      <p:bldP spid="13405" grpId="0" animBg="1"/>
      <p:bldP spid="13405" grpId="1" animBg="1"/>
      <p:bldP spid="13406" grpId="0" animBg="1"/>
      <p:bldP spid="13406" grpId="1" animBg="1"/>
      <p:bldP spid="13407" grpId="0" animBg="1"/>
      <p:bldP spid="1340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Text Box 6">
            <a:extLst>
              <a:ext uri="{FF2B5EF4-FFF2-40B4-BE49-F238E27FC236}">
                <a16:creationId xmlns:a16="http://schemas.microsoft.com/office/drawing/2014/main" id="{3B8EA265-B9FF-4101-8A98-DF079C137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  <p:pic>
        <p:nvPicPr>
          <p:cNvPr id="16" name="Image 15" descr="hyperfocale_50mm.jpg">
            <a:extLst>
              <a:ext uri="{FF2B5EF4-FFF2-40B4-BE49-F238E27FC236}">
                <a16:creationId xmlns:a16="http://schemas.microsoft.com/office/drawing/2014/main" id="{90FA24AC-F387-419F-A0A0-7CA1BC7CA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47275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Line 98">
            <a:extLst>
              <a:ext uri="{FF2B5EF4-FFF2-40B4-BE49-F238E27FC236}">
                <a16:creationId xmlns:a16="http://schemas.microsoft.com/office/drawing/2014/main" id="{2ADC0F18-EA85-426D-8895-9E8669C0B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2997200"/>
            <a:ext cx="792163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" name="Oval 95">
            <a:extLst>
              <a:ext uri="{FF2B5EF4-FFF2-40B4-BE49-F238E27FC236}">
                <a16:creationId xmlns:a16="http://schemas.microsoft.com/office/drawing/2014/main" id="{A4275619-DA59-47CB-9757-A1BCD056F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429000"/>
            <a:ext cx="431800" cy="4333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C95ED60-A625-428F-B615-34913E119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797425"/>
            <a:ext cx="1944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0000"/>
                </a:solidFill>
              </a:rPr>
              <a:t>hyperfocale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4564501-20D6-4E81-8085-CBBE64A4BECA}"/>
              </a:ext>
            </a:extLst>
          </p:cNvPr>
          <p:cNvCxnSpPr/>
          <p:nvPr/>
        </p:nvCxnSpPr>
        <p:spPr>
          <a:xfrm rot="5400000" flipH="1" flipV="1">
            <a:off x="970757" y="4148931"/>
            <a:ext cx="793750" cy="6492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EDB03937-4030-477D-BE43-B3EDB0638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420938"/>
            <a:ext cx="2447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B050"/>
                </a:solidFill>
              </a:rPr>
              <a:t>Zone de netteté</a:t>
            </a:r>
          </a:p>
        </p:txBody>
      </p:sp>
      <p:sp>
        <p:nvSpPr>
          <p:cNvPr id="35" name="Oval 95">
            <a:extLst>
              <a:ext uri="{FF2B5EF4-FFF2-40B4-BE49-F238E27FC236}">
                <a16:creationId xmlns:a16="http://schemas.microsoft.com/office/drawing/2014/main" id="{A767929F-5235-40C8-802B-387BD42B2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3141663"/>
            <a:ext cx="431800" cy="1584325"/>
          </a:xfrm>
          <a:prstGeom prst="ellips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pic>
        <p:nvPicPr>
          <p:cNvPr id="36" name="Image 35" descr="hyperfocale_50mm_3.jpg">
            <a:extLst>
              <a:ext uri="{FF2B5EF4-FFF2-40B4-BE49-F238E27FC236}">
                <a16:creationId xmlns:a16="http://schemas.microsoft.com/office/drawing/2014/main" id="{16DF7861-B532-4BCA-B546-F09F060FB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916113"/>
            <a:ext cx="4967287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val 95">
            <a:extLst>
              <a:ext uri="{FF2B5EF4-FFF2-40B4-BE49-F238E27FC236}">
                <a16:creationId xmlns:a16="http://schemas.microsoft.com/office/drawing/2014/main" id="{B30EB95B-4968-48E9-BF95-6779F164C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3284538"/>
            <a:ext cx="433387" cy="1584325"/>
          </a:xfrm>
          <a:prstGeom prst="ellips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3565" name="ZoneTexte 38">
            <a:extLst>
              <a:ext uri="{FF2B5EF4-FFF2-40B4-BE49-F238E27FC236}">
                <a16:creationId xmlns:a16="http://schemas.microsoft.com/office/drawing/2014/main" id="{938DC9D8-DF0E-4F12-80B8-40AADC1B7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2492375"/>
            <a:ext cx="2447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B050"/>
                </a:solidFill>
              </a:rPr>
              <a:t>Zone de netteté</a:t>
            </a:r>
          </a:p>
        </p:txBody>
      </p:sp>
      <p:sp>
        <p:nvSpPr>
          <p:cNvPr id="42" name="Oval 95">
            <a:extLst>
              <a:ext uri="{FF2B5EF4-FFF2-40B4-BE49-F238E27FC236}">
                <a16:creationId xmlns:a16="http://schemas.microsoft.com/office/drawing/2014/main" id="{DC3072EB-ED31-42BA-9AE0-88B1E0411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3500438"/>
            <a:ext cx="431800" cy="5048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3567" name="ZoneTexte 42">
            <a:extLst>
              <a:ext uri="{FF2B5EF4-FFF2-40B4-BE49-F238E27FC236}">
                <a16:creationId xmlns:a16="http://schemas.microsoft.com/office/drawing/2014/main" id="{88A53915-6DA4-4CA4-91C7-C44459A63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5013325"/>
            <a:ext cx="1943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0000"/>
                </a:solidFill>
              </a:rPr>
              <a:t>hyperfocale</a:t>
            </a: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CD5D3E3D-D4EA-4D2A-81EC-2DF8A4C397C5}"/>
              </a:ext>
            </a:extLst>
          </p:cNvPr>
          <p:cNvCxnSpPr/>
          <p:nvPr/>
        </p:nvCxnSpPr>
        <p:spPr>
          <a:xfrm rot="5400000" flipH="1" flipV="1">
            <a:off x="6012656" y="4364832"/>
            <a:ext cx="792163" cy="647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Line 98">
            <a:extLst>
              <a:ext uri="{FF2B5EF4-FFF2-40B4-BE49-F238E27FC236}">
                <a16:creationId xmlns:a16="http://schemas.microsoft.com/office/drawing/2014/main" id="{64554B46-3339-4E91-B829-FB69AB2D67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9563" y="3068638"/>
            <a:ext cx="504825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1E58FB5B-05E8-4BA8-A4DF-D605581C7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981075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Hyperfocale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F2CADE-D4B9-4947-84EC-D708350CD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844675"/>
            <a:ext cx="72723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000" b="1"/>
              <a:t>L’hyperfocale est la distance minimum à partir de laquelle le sujet est net, si on fait la mise au point sur l’infini. </a:t>
            </a:r>
          </a:p>
        </p:txBody>
      </p:sp>
      <p:sp>
        <p:nvSpPr>
          <p:cNvPr id="30" name="ZoneTexte 38">
            <a:extLst>
              <a:ext uri="{FF2B5EF4-FFF2-40B4-BE49-F238E27FC236}">
                <a16:creationId xmlns:a16="http://schemas.microsoft.com/office/drawing/2014/main" id="{EA07B1D9-7D8E-4ED6-BE26-634D0ABC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420938"/>
            <a:ext cx="2447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B050"/>
                </a:solidFill>
              </a:rPr>
              <a:t>Zone de netteté</a:t>
            </a:r>
          </a:p>
        </p:txBody>
      </p:sp>
      <p:pic>
        <p:nvPicPr>
          <p:cNvPr id="34" name="Image 33" descr="hyperfocale_50mm_2.jpg">
            <a:extLst>
              <a:ext uri="{FF2B5EF4-FFF2-40B4-BE49-F238E27FC236}">
                <a16:creationId xmlns:a16="http://schemas.microsoft.com/office/drawing/2014/main" id="{D79B48B6-0C7B-4ABA-926A-BE12EFB22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6113"/>
            <a:ext cx="4705350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Oval 95">
            <a:extLst>
              <a:ext uri="{FF2B5EF4-FFF2-40B4-BE49-F238E27FC236}">
                <a16:creationId xmlns:a16="http://schemas.microsoft.com/office/drawing/2014/main" id="{CDE1064D-649C-4700-8142-B3D6E9341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3213100"/>
            <a:ext cx="431800" cy="1584325"/>
          </a:xfrm>
          <a:prstGeom prst="ellips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3" name="ZoneTexte 38">
            <a:extLst>
              <a:ext uri="{FF2B5EF4-FFF2-40B4-BE49-F238E27FC236}">
                <a16:creationId xmlns:a16="http://schemas.microsoft.com/office/drawing/2014/main" id="{36581D4E-2C78-4E60-BF45-B8C72D547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2420938"/>
            <a:ext cx="2447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B050"/>
                </a:solidFill>
              </a:rPr>
              <a:t>Zone de netteté</a:t>
            </a:r>
          </a:p>
        </p:txBody>
      </p:sp>
      <p:sp>
        <p:nvSpPr>
          <p:cNvPr id="45" name="Line 98">
            <a:extLst>
              <a:ext uri="{FF2B5EF4-FFF2-40B4-BE49-F238E27FC236}">
                <a16:creationId xmlns:a16="http://schemas.microsoft.com/office/drawing/2014/main" id="{0822E8DC-5116-4D1F-88B6-E5296167E7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2997200"/>
            <a:ext cx="1295400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8" name="Text Box 6">
            <a:extLst>
              <a:ext uri="{FF2B5EF4-FFF2-40B4-BE49-F238E27FC236}">
                <a16:creationId xmlns:a16="http://schemas.microsoft.com/office/drawing/2014/main" id="{C6B71939-91B8-48E6-8D9B-2696E7192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876925"/>
            <a:ext cx="83518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Utile en reportage quand on n’a pas le temps de régler la distance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9" dur="8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0" dur="8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8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7" grpId="0"/>
      <p:bldP spid="35" grpId="0" animBg="1"/>
      <p:bldP spid="37" grpId="0" animBg="1"/>
      <p:bldP spid="37" grpId="1" animBg="1"/>
      <p:bldP spid="23565" grpId="0"/>
      <p:bldP spid="23565" grpId="1"/>
      <p:bldP spid="42" grpId="0" animBg="1"/>
      <p:bldP spid="42" grpId="1" animBg="1"/>
      <p:bldP spid="23567" grpId="0"/>
      <p:bldP spid="23567" grpId="1"/>
      <p:bldP spid="7" grpId="0"/>
      <p:bldP spid="15" grpId="0"/>
      <p:bldP spid="15" grpId="1"/>
      <p:bldP spid="30" grpId="0"/>
      <p:bldP spid="38" grpId="0" animBg="1"/>
      <p:bldP spid="43" grpId="0"/>
      <p:bldP spid="28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 Box 6">
            <a:extLst>
              <a:ext uri="{FF2B5EF4-FFF2-40B4-BE49-F238E27FC236}">
                <a16:creationId xmlns:a16="http://schemas.microsoft.com/office/drawing/2014/main" id="{F49BDF3B-237E-4AF3-86B6-14A0F028F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518" y="2025847"/>
            <a:ext cx="74209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i="1" dirty="0"/>
              <a:t>Plus l’arrière plan est éloigné plus il est flou</a:t>
            </a:r>
            <a:endParaRPr lang="fr-FR" altLang="fr-FR" sz="2400" b="1" dirty="0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15A8E7F-FA82-459B-9AF8-0999FEC57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5B42269-A518-49F7-8D84-4130138D8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255" y="981075"/>
            <a:ext cx="75905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2400" b="1" dirty="0"/>
              <a:t>Distance de l’arrière-plan par rapport au sujet</a:t>
            </a:r>
            <a:endParaRPr lang="fr-FR" sz="2400" dirty="0"/>
          </a:p>
        </p:txBody>
      </p:sp>
      <p:pic>
        <p:nvPicPr>
          <p:cNvPr id="10" name="Image 9" descr="Le bokeh est influencé par la distance de l'arrière-plan sujet netteté">
            <a:hlinkClick r:id="rId2"/>
            <a:extLst>
              <a:ext uri="{FF2B5EF4-FFF2-40B4-BE49-F238E27FC236}">
                <a16:creationId xmlns:a16="http://schemas.microsoft.com/office/drawing/2014/main" id="{A9A9668B-83EC-4B8C-A679-4749E0ACF8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31" y="2649243"/>
            <a:ext cx="5139179" cy="38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3B0ABEA9-7095-4913-A9E5-BE81DA879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26" y="3519940"/>
            <a:ext cx="16608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b="1" dirty="0"/>
              <a:t>Arrière-plan loin du sujet</a:t>
            </a:r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16DB187B-DCAA-4355-8BBE-55FBD0635C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38604" y="3082586"/>
            <a:ext cx="693576" cy="43735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4105251-FD1A-4B18-9F19-91338C248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679" y="3519940"/>
            <a:ext cx="16608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b="1" dirty="0"/>
              <a:t>Arrière-plan près du sujet</a:t>
            </a:r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C37F03B4-506B-4807-8496-3274D256E7B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11822" y="3082585"/>
            <a:ext cx="905068" cy="42538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31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>
            <a:extLst>
              <a:ext uri="{FF2B5EF4-FFF2-40B4-BE49-F238E27FC236}">
                <a16:creationId xmlns:a16="http://schemas.microsoft.com/office/drawing/2014/main" id="{E15A8E7F-FA82-459B-9AF8-0999FEC57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PROFONDEUR DE CHAMP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5B42269-A518-49F7-8D84-4130138D8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255" y="981075"/>
            <a:ext cx="75905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2400" b="1" dirty="0"/>
              <a:t>Distance de l’arrière-plan par rapport au sujet</a:t>
            </a:r>
            <a:endParaRPr lang="fr-FR" sz="2400" dirty="0"/>
          </a:p>
        </p:txBody>
      </p:sp>
      <p:pic>
        <p:nvPicPr>
          <p:cNvPr id="8" name="Image 7" descr="distance de l'arrière-plan sujet netteté">
            <a:hlinkClick r:id="rId2"/>
            <a:extLst>
              <a:ext uri="{FF2B5EF4-FFF2-40B4-BE49-F238E27FC236}">
                <a16:creationId xmlns:a16="http://schemas.microsoft.com/office/drawing/2014/main" id="{14A61D82-53BC-42CB-BB22-42B47302BF7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74" y="2773188"/>
            <a:ext cx="5760720" cy="367220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6">
            <a:extLst>
              <a:ext uri="{FF2B5EF4-FFF2-40B4-BE49-F238E27FC236}">
                <a16:creationId xmlns:a16="http://schemas.microsoft.com/office/drawing/2014/main" id="{A1EC8854-53F7-4B5C-9FB1-0D8710014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518" y="2025847"/>
            <a:ext cx="74209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i="1" dirty="0"/>
              <a:t>Plus l’arrière plan est éloigné plus il est flou</a:t>
            </a:r>
            <a:endParaRPr lang="fr-FR" altLang="fr-FR" sz="2400" b="1" dirty="0"/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66EC9311-7F3E-48FD-9861-2ADC5A358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26" y="3519940"/>
            <a:ext cx="16608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b="1" dirty="0"/>
              <a:t>Arrière-plan loin du sujet</a:t>
            </a:r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B82DBE52-89C5-4A62-994A-78E6CCA62B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38604" y="3082586"/>
            <a:ext cx="693576" cy="43735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23509C7A-1383-4F6E-B34F-DA7665EEB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679" y="6008103"/>
            <a:ext cx="16608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b="1" dirty="0"/>
              <a:t>Arrière-plan près du sujet</a:t>
            </a:r>
          </a:p>
        </p:txBody>
      </p:sp>
      <p:sp>
        <p:nvSpPr>
          <p:cNvPr id="15" name="Line 9">
            <a:extLst>
              <a:ext uri="{FF2B5EF4-FFF2-40B4-BE49-F238E27FC236}">
                <a16:creationId xmlns:a16="http://schemas.microsoft.com/office/drawing/2014/main" id="{F1318838-34DC-4FDE-8786-12AAEB39171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11822" y="5570748"/>
            <a:ext cx="905068" cy="42538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797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 Box 6">
            <a:extLst>
              <a:ext uri="{FF2B5EF4-FFF2-40B4-BE49-F238E27FC236}">
                <a16:creationId xmlns:a16="http://schemas.microsoft.com/office/drawing/2014/main" id="{F49BDF3B-237E-4AF3-86B6-14A0F028F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4947" y="2025847"/>
            <a:ext cx="65500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i="1" dirty="0"/>
              <a:t>Sur un appareil reflex le viseur vous ment</a:t>
            </a:r>
            <a:r>
              <a:rPr lang="fr-FR" altLang="fr-FR" sz="2400" b="1" dirty="0"/>
              <a:t> 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21397262-7012-4D44-B1C6-8F0FE24D8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5555" y="2732123"/>
            <a:ext cx="4968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La visée se fait à pleine ouverture</a:t>
            </a:r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3B19C364-E992-4626-9E5F-57F96D573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5555" y="4333774"/>
            <a:ext cx="4968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Vous ne voyez pas la profondeur de champ réelle</a:t>
            </a:r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FD72331E-184F-4D8A-B0AD-57BEEFF9C3A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9992" y="3619467"/>
            <a:ext cx="0" cy="6492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15A8E7F-FA82-459B-9AF8-0999FEC57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7BC31216-83D3-4B85-93FC-6185E5D0B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78" y="5527484"/>
            <a:ext cx="80554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i="1" dirty="0"/>
              <a:t>Sur un appareil hybride le viseur électronique vous montre ce que sera la photo</a:t>
            </a:r>
            <a:r>
              <a:rPr lang="fr-FR" altLang="fr-FR" sz="2400" b="1" dirty="0"/>
              <a:t> 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5B42269-A518-49F7-8D84-4130138D8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981075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dirty="0"/>
              <a:t>Reflex / Hybride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  <p:bldP spid="8200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>
            <a:extLst>
              <a:ext uri="{FF2B5EF4-FFF2-40B4-BE49-F238E27FC236}">
                <a16:creationId xmlns:a16="http://schemas.microsoft.com/office/drawing/2014/main" id="{B87E604B-B581-4B21-8A86-F2F326110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628775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 i="1"/>
              <a:t>Comment l’estimer ?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B1FAC9EE-A116-4F28-9522-A111F0804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420938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Testeur de profondeur de champ</a:t>
            </a:r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AB33B9C6-AB03-4644-B723-D9AA0B595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023" y="4797425"/>
            <a:ext cx="244403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En pratique ?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C8B23EFC-C5D0-4786-B9B9-6346901AB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75" y="4652963"/>
            <a:ext cx="2736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Expérience</a:t>
            </a:r>
          </a:p>
        </p:txBody>
      </p:sp>
      <p:sp>
        <p:nvSpPr>
          <p:cNvPr id="13322" name="Text Box 10">
            <a:extLst>
              <a:ext uri="{FF2B5EF4-FFF2-40B4-BE49-F238E27FC236}">
                <a16:creationId xmlns:a16="http://schemas.microsoft.com/office/drawing/2014/main" id="{F16EA1ED-16E6-4F38-8C12-5C1837505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75" y="5179484"/>
            <a:ext cx="2736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Essais</a:t>
            </a:r>
          </a:p>
        </p:txBody>
      </p:sp>
      <p:sp>
        <p:nvSpPr>
          <p:cNvPr id="33" name="Text Box 7">
            <a:extLst>
              <a:ext uri="{FF2B5EF4-FFF2-40B4-BE49-F238E27FC236}">
                <a16:creationId xmlns:a16="http://schemas.microsoft.com/office/drawing/2014/main" id="{EA830CBD-E93A-4AF6-9626-6A5E86F83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023" y="3429000"/>
            <a:ext cx="360084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Pas toujours présent </a:t>
            </a:r>
          </a:p>
        </p:txBody>
      </p:sp>
      <p:sp>
        <p:nvSpPr>
          <p:cNvPr id="34" name="Text Box 7">
            <a:extLst>
              <a:ext uri="{FF2B5EF4-FFF2-40B4-BE49-F238E27FC236}">
                <a16:creationId xmlns:a16="http://schemas.microsoft.com/office/drawing/2014/main" id="{BFFC408F-DEEA-4D00-ABBD-16F9321F9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75" y="3429000"/>
            <a:ext cx="40338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Viseur trop sombre à faible ouverture</a:t>
            </a:r>
          </a:p>
        </p:txBody>
      </p:sp>
      <p:sp>
        <p:nvSpPr>
          <p:cNvPr id="35" name="Text Box 10">
            <a:extLst>
              <a:ext uri="{FF2B5EF4-FFF2-40B4-BE49-F238E27FC236}">
                <a16:creationId xmlns:a16="http://schemas.microsoft.com/office/drawing/2014/main" id="{FBD2A6F7-EAF8-4AB9-82EE-53500DA47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75" y="5706005"/>
            <a:ext cx="3311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Viseur électronique</a:t>
            </a:r>
          </a:p>
        </p:txBody>
      </p:sp>
      <p:sp>
        <p:nvSpPr>
          <p:cNvPr id="36" name="Text Box 10">
            <a:extLst>
              <a:ext uri="{FF2B5EF4-FFF2-40B4-BE49-F238E27FC236}">
                <a16:creationId xmlns:a16="http://schemas.microsoft.com/office/drawing/2014/main" id="{F08DF16B-9C34-4CF4-9213-EE214AB7D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75" y="6237288"/>
            <a:ext cx="3311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/>
              <a:t>Sites et applications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2F07E503-1A5F-4567-8F00-D9FFC2E5D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13320" grpId="0"/>
      <p:bldP spid="13321" grpId="0"/>
      <p:bldP spid="13322" grpId="0"/>
      <p:bldP spid="33" grpId="0"/>
      <p:bldP spid="34" grpId="0" build="allAtOnce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4157F7-F31C-4244-91CD-DB4E94FBA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1125538"/>
            <a:ext cx="289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hlinkClick r:id="rId2"/>
              </a:rPr>
              <a:t>https://dofsimulator.net/en/</a:t>
            </a:r>
            <a:endParaRPr lang="fr-FR" alt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358376-40F6-4A7B-A509-1D3E65822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04813"/>
            <a:ext cx="7559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hlinkClick r:id="rId3"/>
              </a:rPr>
              <a:t>http://www.galerie-photo.com/profondeur_de_champ_calcul.html</a:t>
            </a:r>
            <a:endParaRPr lang="fr-FR" alt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ED271E0-56FF-4014-9C1F-1A06C3B45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773238"/>
            <a:ext cx="3384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Application : </a:t>
            </a:r>
            <a:r>
              <a:rPr lang="fr-FR" altLang="fr-FR" err="1"/>
              <a:t>HyperFocal</a:t>
            </a:r>
            <a:r>
              <a:rPr lang="fr-FR" altLang="fr-FR"/>
              <a:t> Pro</a:t>
            </a:r>
          </a:p>
        </p:txBody>
      </p:sp>
      <p:pic>
        <p:nvPicPr>
          <p:cNvPr id="71682" name="Picture 2">
            <a:extLst>
              <a:ext uri="{FF2B5EF4-FFF2-40B4-BE49-F238E27FC236}">
                <a16:creationId xmlns:a16="http://schemas.microsoft.com/office/drawing/2014/main" id="{F8A6106A-8DBF-43DA-B71C-6968D195C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276475"/>
            <a:ext cx="51054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59052F-7F98-4679-B605-D0CEFEA3C027}"/>
              </a:ext>
            </a:extLst>
          </p:cNvPr>
          <p:cNvSpPr/>
          <p:nvPr/>
        </p:nvSpPr>
        <p:spPr>
          <a:xfrm>
            <a:off x="2499106" y="749986"/>
            <a:ext cx="38016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u="sng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http://www.dofmaster.com/dofjs.html</a:t>
            </a:r>
            <a:endParaRPr lang="fr-FR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17">
            <a:extLst>
              <a:ext uri="{FF2B5EF4-FFF2-40B4-BE49-F238E27FC236}">
                <a16:creationId xmlns:a16="http://schemas.microsoft.com/office/drawing/2014/main" id="{4B7A442A-65E8-493D-970A-D1C277AFF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813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TAILLE DE CAPTEUR et PROFONDEUR DE CHAMP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601CFB6-5F30-4E67-8B96-40F612688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3" y="1052513"/>
            <a:ext cx="78488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/>
              <a:t>Rappel : il existe différentes tailles de capteurs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05AF7375-5E96-4983-AC59-E6C3C6AAE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 flipH="1">
            <a:off x="7740352" y="4077072"/>
            <a:ext cx="1008873" cy="197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32C628-FD88-42F6-AD43-1ABE16610D3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33" y="1794723"/>
            <a:ext cx="1728192" cy="1287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 descr="Comparatif visuel des différentes tailles de capteurs photo numériques">
            <a:extLst>
              <a:ext uri="{FF2B5EF4-FFF2-40B4-BE49-F238E27FC236}">
                <a16:creationId xmlns:a16="http://schemas.microsoft.com/office/drawing/2014/main" id="{326997F9-2D55-42B4-8AB7-1B5C9E7B4E1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1"/>
          <a:stretch/>
        </p:blipFill>
        <p:spPr bwMode="auto">
          <a:xfrm>
            <a:off x="2618084" y="1772816"/>
            <a:ext cx="4920887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02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17">
            <a:extLst>
              <a:ext uri="{FF2B5EF4-FFF2-40B4-BE49-F238E27FC236}">
                <a16:creationId xmlns:a16="http://schemas.microsoft.com/office/drawing/2014/main" id="{4B7A442A-65E8-493D-970A-D1C277AFF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813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TAILLE DE CAPTEUR et PROFONDEUR DE CHAMP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601CFB6-5F30-4E67-8B96-40F612688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3" y="1052513"/>
            <a:ext cx="78488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/>
              <a:t>Rappel : il existe différentes taille de capteurs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05AF7375-5E96-4983-AC59-E6C3C6AAE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 flipH="1">
            <a:off x="7740352" y="4077072"/>
            <a:ext cx="1008873" cy="197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15D7578-B5DA-4A70-ABB4-674D47FBA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808411"/>
              </p:ext>
            </p:extLst>
          </p:nvPr>
        </p:nvGraphicFramePr>
        <p:xfrm>
          <a:off x="1115616" y="1628800"/>
          <a:ext cx="5832647" cy="456825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0636">
                  <a:extLst>
                    <a:ext uri="{9D8B030D-6E8A-4147-A177-3AD203B41FA5}">
                      <a16:colId xmlns:a16="http://schemas.microsoft.com/office/drawing/2014/main" val="1629059152"/>
                    </a:ext>
                  </a:extLst>
                </a:gridCol>
                <a:gridCol w="577049">
                  <a:extLst>
                    <a:ext uri="{9D8B030D-6E8A-4147-A177-3AD203B41FA5}">
                      <a16:colId xmlns:a16="http://schemas.microsoft.com/office/drawing/2014/main" val="3483752581"/>
                    </a:ext>
                  </a:extLst>
                </a:gridCol>
                <a:gridCol w="541538">
                  <a:extLst>
                    <a:ext uri="{9D8B030D-6E8A-4147-A177-3AD203B41FA5}">
                      <a16:colId xmlns:a16="http://schemas.microsoft.com/office/drawing/2014/main" val="3987017463"/>
                    </a:ext>
                  </a:extLst>
                </a:gridCol>
                <a:gridCol w="754602">
                  <a:extLst>
                    <a:ext uri="{9D8B030D-6E8A-4147-A177-3AD203B41FA5}">
                      <a16:colId xmlns:a16="http://schemas.microsoft.com/office/drawing/2014/main" val="2710201089"/>
                    </a:ext>
                  </a:extLst>
                </a:gridCol>
                <a:gridCol w="861134">
                  <a:extLst>
                    <a:ext uri="{9D8B030D-6E8A-4147-A177-3AD203B41FA5}">
                      <a16:colId xmlns:a16="http://schemas.microsoft.com/office/drawing/2014/main" val="1356499961"/>
                    </a:ext>
                  </a:extLst>
                </a:gridCol>
                <a:gridCol w="874662">
                  <a:extLst>
                    <a:ext uri="{9D8B030D-6E8A-4147-A177-3AD203B41FA5}">
                      <a16:colId xmlns:a16="http://schemas.microsoft.com/office/drawing/2014/main" val="3799158861"/>
                    </a:ext>
                  </a:extLst>
                </a:gridCol>
                <a:gridCol w="1253026">
                  <a:extLst>
                    <a:ext uri="{9D8B030D-6E8A-4147-A177-3AD203B41FA5}">
                      <a16:colId xmlns:a16="http://schemas.microsoft.com/office/drawing/2014/main" val="1523322727"/>
                    </a:ext>
                  </a:extLst>
                </a:gridCol>
              </a:tblGrid>
              <a:tr h="306248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Taille capteur</a:t>
                      </a:r>
                      <a:br>
                        <a:rPr lang="fr-FR" sz="1000">
                          <a:effectLst/>
                        </a:rPr>
                      </a:br>
                      <a:r>
                        <a:rPr lang="fr-FR" sz="1000">
                          <a:effectLst/>
                        </a:rPr>
                        <a:t>(Appellation)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7458" marR="97458" marT="48729" marB="487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Dimensions* (en mm)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7458" marR="97458" marT="48729" marB="48729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Superficie</a:t>
                      </a:r>
                      <a:br>
                        <a:rPr lang="fr-FR" sz="1000">
                          <a:effectLst/>
                        </a:rPr>
                      </a:br>
                      <a:r>
                        <a:rPr lang="fr-FR" sz="1000">
                          <a:effectLst/>
                        </a:rPr>
                        <a:t>(mm2)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7458" marR="97458" marT="48729" marB="48729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Rapport d’image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7458" marR="97458" marT="48729" marB="48729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Coef. de conversion focale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7458" marR="97458" marT="48729" marB="48729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0691282"/>
                  </a:ext>
                </a:extLst>
              </a:tr>
              <a:tr h="3062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Hauteur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71063" marB="81215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Largeur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71063" marB="81215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Diagonale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71063" marB="81215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560330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1/4’’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2,4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3,2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7,7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4/3 (1,33)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10,8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0898397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1/3’’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3,6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4,8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17,3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4/3 (1,33)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7,2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0770097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1/2,5″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4,29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5,76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7,2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24,7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1,34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2102875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1/2,3’’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4,5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6,2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7,7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27,9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1,38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5,6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7717875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1/2’’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4,8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6,4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30,7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4/3 (1,33)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5,4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7910791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1/1,7’’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5,7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7,6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9,5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43,3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4/3 (1,33)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4,6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6458407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2/3’’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6,6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8,8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58,1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4/3 (1,33)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3,9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7824238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8,8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13,2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15,9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116,2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3/2 (1,5)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2,7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7027444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Micro 4/3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17,3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21,6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224,9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4/3 (1,33)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4218888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1,5’’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18,7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23,4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261,8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1,34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1,9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9560873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APS-C 1,6x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14,9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22,3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26,8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332,3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3/2 (1,5)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1,6 (ex : Canon)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5182453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APS-C 1,5x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15,7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23,7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28,4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372,1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3/2 (1,5)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1,5 (ex : Nikon)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5292900"/>
                  </a:ext>
                </a:extLst>
              </a:tr>
              <a:tr h="230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APS-H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18,6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27,9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33,5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518,9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3/2 (1,5)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1,3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6090153"/>
                  </a:ext>
                </a:extLst>
              </a:tr>
              <a:tr h="387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solidFill>
                            <a:srgbClr val="FFC000"/>
                          </a:solidFill>
                          <a:effectLst/>
                        </a:rPr>
                        <a:t>Plein format</a:t>
                      </a:r>
                      <a:br>
                        <a:rPr lang="fr-FR" sz="1000">
                          <a:solidFill>
                            <a:srgbClr val="FFC000"/>
                          </a:solidFill>
                          <a:effectLst/>
                        </a:rPr>
                      </a:br>
                      <a:r>
                        <a:rPr lang="fr-FR" sz="1000">
                          <a:solidFill>
                            <a:srgbClr val="FFC000"/>
                          </a:solidFill>
                          <a:effectLst/>
                        </a:rPr>
                        <a:t>(Full Frame)</a:t>
                      </a:r>
                      <a:endParaRPr lang="fr-FR" sz="120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solidFill>
                            <a:srgbClr val="FF0000"/>
                          </a:solidFill>
                          <a:effectLst/>
                        </a:rPr>
                        <a:t>24</a:t>
                      </a:r>
                      <a:endParaRPr lang="fr-FR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solidFill>
                            <a:srgbClr val="FF0000"/>
                          </a:solidFill>
                          <a:effectLst/>
                        </a:rPr>
                        <a:t>36</a:t>
                      </a:r>
                      <a:endParaRPr lang="fr-FR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solidFill>
                            <a:srgbClr val="FF0000"/>
                          </a:solidFill>
                          <a:effectLst/>
                        </a:rPr>
                        <a:t>43,3</a:t>
                      </a:r>
                      <a:endParaRPr lang="fr-FR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solidFill>
                            <a:srgbClr val="FF0000"/>
                          </a:solidFill>
                          <a:effectLst/>
                        </a:rPr>
                        <a:t>864</a:t>
                      </a:r>
                      <a:endParaRPr lang="fr-FR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solidFill>
                            <a:srgbClr val="FF0000"/>
                          </a:solidFill>
                          <a:effectLst/>
                        </a:rPr>
                        <a:t>3/2 (1,5)</a:t>
                      </a:r>
                      <a:endParaRPr lang="fr-FR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1 (Référence)</a:t>
                      </a:r>
                      <a:endParaRPr lang="fr-FR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9597286"/>
                  </a:ext>
                </a:extLst>
              </a:tr>
              <a:tr h="23071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Moyen</a:t>
                      </a:r>
                      <a:br>
                        <a:rPr lang="fr-FR" sz="1000">
                          <a:effectLst/>
                        </a:rPr>
                      </a:br>
                      <a:r>
                        <a:rPr lang="fr-FR" sz="1000">
                          <a:effectLst/>
                        </a:rPr>
                        <a:t>format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7458" marR="97458" marT="48729" marB="487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33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55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1452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>
                          <a:effectLst/>
                        </a:rPr>
                        <a:t>4/3 (1,33)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0,8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9980034"/>
                  </a:ext>
                </a:extLst>
              </a:tr>
              <a:tr h="2307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40,4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53,7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67,2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2169,5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4/3 (1,33)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</a:rPr>
                        <a:t>0,6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063" marR="71063" marT="40607" marB="40607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8562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360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BCA86912-0885-4719-9AED-63CB8323C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813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TAILLE DE CAPTEUR et PROFONDEUR DE CHAMP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164DC2-E064-467F-BB68-8EB630E74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0728"/>
            <a:ext cx="4986625" cy="3464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784CF68-F3A0-4B87-853C-B75D3436C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1592" y="1238636"/>
            <a:ext cx="34794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200" b="1">
                <a:solidFill>
                  <a:srgbClr val="0070C0"/>
                </a:solidFill>
              </a:rPr>
              <a:t>APS-C</a:t>
            </a:r>
          </a:p>
          <a:p>
            <a:pPr eaLnBrk="1" hangingPunct="1"/>
            <a:r>
              <a:rPr lang="fr-FR" altLang="fr-FR" sz="1200"/>
              <a:t>Canon </a:t>
            </a:r>
            <a:r>
              <a:rPr lang="fr-FR" altLang="fr-FR" sz="1200" b="1"/>
              <a:t>50D</a:t>
            </a:r>
            <a:r>
              <a:rPr lang="fr-FR" altLang="fr-FR" sz="1200"/>
              <a:t>, f=60mm, ouverture f/4, mise au point 10 m : prof de champ = </a:t>
            </a:r>
            <a:r>
              <a:rPr lang="fr-FR" altLang="fr-FR" sz="1200" b="1"/>
              <a:t>4,49 </a:t>
            </a:r>
            <a:r>
              <a:rPr lang="fr-FR" altLang="fr-FR" sz="1200"/>
              <a:t>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48B1EE-3620-44E1-BCDD-43A581AB1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329333"/>
            <a:ext cx="35283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200" b="1">
                <a:solidFill>
                  <a:srgbClr val="0070C0"/>
                </a:solidFill>
              </a:rPr>
              <a:t>FULL FRAME</a:t>
            </a:r>
          </a:p>
          <a:p>
            <a:pPr eaLnBrk="1" hangingPunct="1"/>
            <a:r>
              <a:rPr lang="fr-FR" altLang="fr-FR" sz="1200"/>
              <a:t>Canon </a:t>
            </a:r>
            <a:r>
              <a:rPr lang="fr-FR" altLang="fr-FR" sz="1200" b="1"/>
              <a:t>5D Mark IV</a:t>
            </a:r>
            <a:r>
              <a:rPr lang="fr-FR" altLang="fr-FR" sz="1200"/>
              <a:t>, f=60mm, ouverture f/4, mise au point 10 m : prof de champ = </a:t>
            </a:r>
            <a:r>
              <a:rPr lang="fr-FR" altLang="fr-FR" sz="1200" b="1"/>
              <a:t>7,80 </a:t>
            </a:r>
            <a:r>
              <a:rPr lang="fr-FR" altLang="fr-FR" sz="1200"/>
              <a:t>m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966A63-DAFD-47F4-83A0-1E23C642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350427"/>
            <a:ext cx="4883083" cy="3390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852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BCA86912-0885-4719-9AED-63CB8323C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813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TAILLE DE CAPTEUR et PROFONDEUR DE CHAMP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164DC2-E064-467F-BB68-8EB630E74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0728"/>
            <a:ext cx="4986625" cy="3464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784CF68-F3A0-4B87-853C-B75D3436C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1592" y="1238636"/>
            <a:ext cx="34794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200" b="1">
                <a:solidFill>
                  <a:srgbClr val="0070C0"/>
                </a:solidFill>
              </a:rPr>
              <a:t>APS-C </a:t>
            </a:r>
            <a:r>
              <a:rPr lang="fr-FR" altLang="fr-FR" sz="1200" b="1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fr-FR" altLang="fr-FR" sz="1200" b="1" err="1">
                <a:solidFill>
                  <a:srgbClr val="0070C0"/>
                </a:solidFill>
                <a:sym typeface="Wingdings" panose="05000000000000000000" pitchFamily="2" charset="2"/>
              </a:rPr>
              <a:t>coeff</a:t>
            </a:r>
            <a:r>
              <a:rPr lang="fr-FR" altLang="fr-FR" sz="1200" b="1">
                <a:solidFill>
                  <a:srgbClr val="0070C0"/>
                </a:solidFill>
                <a:sym typeface="Wingdings" panose="05000000000000000000" pitchFamily="2" charset="2"/>
              </a:rPr>
              <a:t>. 1,6</a:t>
            </a:r>
          </a:p>
          <a:p>
            <a:pPr eaLnBrk="1" hangingPunct="1"/>
            <a:r>
              <a:rPr lang="fr-FR" altLang="fr-FR" sz="1200"/>
              <a:t>Canon </a:t>
            </a:r>
            <a:r>
              <a:rPr lang="fr-FR" altLang="fr-FR" sz="1200" b="1"/>
              <a:t>50D</a:t>
            </a:r>
            <a:r>
              <a:rPr lang="fr-FR" altLang="fr-FR" sz="1200"/>
              <a:t>, f=60mm, ouverture f/4, mise au point 10 m : prof de champ = </a:t>
            </a:r>
            <a:r>
              <a:rPr lang="fr-FR" altLang="fr-FR" sz="1200" b="1"/>
              <a:t>4,49 </a:t>
            </a:r>
            <a:r>
              <a:rPr lang="fr-FR" altLang="fr-FR" sz="1200"/>
              <a:t>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48B1EE-3620-44E1-BCDD-43A581AB1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329333"/>
            <a:ext cx="35283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200" b="1">
                <a:solidFill>
                  <a:srgbClr val="0070C0"/>
                </a:solidFill>
              </a:rPr>
              <a:t>FULL FRAME</a:t>
            </a:r>
            <a:endParaRPr lang="fr-FR" altLang="fr-FR" sz="1200"/>
          </a:p>
          <a:p>
            <a:pPr eaLnBrk="1" hangingPunct="1"/>
            <a:r>
              <a:rPr lang="fr-FR" altLang="fr-FR" sz="1200"/>
              <a:t>Canon </a:t>
            </a:r>
            <a:r>
              <a:rPr lang="fr-FR" altLang="fr-FR" sz="1200" b="1"/>
              <a:t>5D Mark IV</a:t>
            </a:r>
            <a:r>
              <a:rPr lang="fr-FR" altLang="fr-FR" sz="1200"/>
              <a:t>, </a:t>
            </a:r>
            <a:r>
              <a:rPr lang="fr-FR" altLang="fr-FR" sz="1200" b="1">
                <a:solidFill>
                  <a:srgbClr val="FF0000"/>
                </a:solidFill>
              </a:rPr>
              <a:t>f=97mm</a:t>
            </a:r>
            <a:r>
              <a:rPr lang="fr-FR" altLang="fr-FR" sz="1200"/>
              <a:t>, ouverture f/4, mise au point 10 m : prof de champ = </a:t>
            </a:r>
            <a:r>
              <a:rPr lang="fr-FR" altLang="fr-FR" sz="1200" b="1"/>
              <a:t>2,69 </a:t>
            </a:r>
            <a:r>
              <a:rPr lang="fr-FR" altLang="fr-FR" sz="1200"/>
              <a:t>m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B4BCDB6-DD2B-441F-9090-096175522713}"/>
              </a:ext>
            </a:extLst>
          </p:cNvPr>
          <p:cNvSpPr/>
          <p:nvPr/>
        </p:nvSpPr>
        <p:spPr>
          <a:xfrm>
            <a:off x="394858" y="2132856"/>
            <a:ext cx="576741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574653-81C8-4095-A0B1-F030DEBFF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3" y="3350428"/>
            <a:ext cx="4883084" cy="3400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204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BCA86912-0885-4719-9AED-63CB8323C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813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/>
              <a:t>TAILLE DE CAPTEUR et PROFONDEUR DE CHAMP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84CF68-F3A0-4B87-853C-B75D3436C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158495"/>
            <a:ext cx="8123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600" b="1"/>
              <a:t>Conclusion :</a:t>
            </a:r>
            <a:endParaRPr lang="fr-FR" altLang="fr-FR" sz="160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95B1C2-0223-4FA1-98EE-CDC8F835E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672409"/>
            <a:ext cx="806489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/>
              <a:t>A focale, ouverture et distance de mise au point identiques :</a:t>
            </a:r>
          </a:p>
          <a:p>
            <a:pPr eaLnBrk="1" hangingPunct="1"/>
            <a:endParaRPr lang="fr-FR" altLang="fr-FR" sz="1400" b="1"/>
          </a:p>
          <a:p>
            <a:pPr eaLnBrk="1" hangingPunct="1"/>
            <a:r>
              <a:rPr lang="fr-FR" altLang="fr-FR" sz="1400" b="1"/>
              <a:t>	petit capteur </a:t>
            </a:r>
            <a:r>
              <a:rPr lang="fr-FR" altLang="fr-FR" sz="1400" b="1">
                <a:sym typeface="Wingdings" panose="05000000000000000000" pitchFamily="2" charset="2"/>
              </a:rPr>
              <a:t> </a:t>
            </a:r>
            <a:r>
              <a:rPr lang="fr-FR" altLang="fr-FR" sz="1400" b="1">
                <a:solidFill>
                  <a:srgbClr val="FF0000"/>
                </a:solidFill>
              </a:rPr>
              <a:t>petite profondeur de champ</a:t>
            </a:r>
          </a:p>
        </p:txBody>
      </p:sp>
      <p:graphicFrame>
        <p:nvGraphicFramePr>
          <p:cNvPr id="4" name="Tableau 6">
            <a:extLst>
              <a:ext uri="{FF2B5EF4-FFF2-40B4-BE49-F238E27FC236}">
                <a16:creationId xmlns:a16="http://schemas.microsoft.com/office/drawing/2014/main" id="{46D18FE1-18A1-4E88-BA95-2C19ABACC05F}"/>
              </a:ext>
            </a:extLst>
          </p:cNvPr>
          <p:cNvGraphicFramePr>
            <a:graphicFrameLocks noGrp="1"/>
          </p:cNvGraphicFramePr>
          <p:nvPr/>
        </p:nvGraphicFramePr>
        <p:xfrm>
          <a:off x="1283296" y="2616094"/>
          <a:ext cx="6889105" cy="1112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2520">
                  <a:extLst>
                    <a:ext uri="{9D8B030D-6E8A-4147-A177-3AD203B41FA5}">
                      <a16:colId xmlns:a16="http://schemas.microsoft.com/office/drawing/2014/main" val="19988489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61980341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6519877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956064393"/>
                    </a:ext>
                  </a:extLst>
                </a:gridCol>
                <a:gridCol w="1656185">
                  <a:extLst>
                    <a:ext uri="{9D8B030D-6E8A-4147-A177-3AD203B41FA5}">
                      <a16:colId xmlns:a16="http://schemas.microsoft.com/office/drawing/2014/main" val="365262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/>
                        <a:t>Taille du capteur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Focale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Ouverture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Mise au point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Prof de champ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69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/>
                        <a:t>APS-C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60 mm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f/4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10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rgbClr val="FF0000"/>
                          </a:solidFill>
                        </a:rPr>
                        <a:t>4,49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84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/>
                        <a:t>FULL FRAME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60 mm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f/4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10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>
                          <a:solidFill>
                            <a:schemeClr val="tx1"/>
                          </a:solidFill>
                        </a:rPr>
                        <a:t>7,80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960873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3A26EF8A-8D72-4C69-9127-9B026E15E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4149080"/>
            <a:ext cx="81234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/>
              <a:t>Mais si l’on veut obtenir la même photo il faut augmenter la focale sur le </a:t>
            </a:r>
            <a:r>
              <a:rPr lang="fr-FR" altLang="fr-FR" sz="1400" b="1">
                <a:solidFill>
                  <a:srgbClr val="0070C0"/>
                </a:solidFill>
              </a:rPr>
              <a:t>Full Frame </a:t>
            </a:r>
            <a:r>
              <a:rPr lang="fr-FR" altLang="fr-FR" sz="1400" b="1"/>
              <a:t>:</a:t>
            </a:r>
          </a:p>
          <a:p>
            <a:pPr eaLnBrk="1" hangingPunct="1"/>
            <a:endParaRPr lang="fr-FR" altLang="fr-FR" sz="1400" b="1"/>
          </a:p>
          <a:p>
            <a:pPr eaLnBrk="1" hangingPunct="1"/>
            <a:r>
              <a:rPr lang="fr-FR" altLang="fr-FR" sz="1400" b="1"/>
              <a:t>	grand capteur </a:t>
            </a:r>
            <a:r>
              <a:rPr lang="fr-FR" altLang="fr-FR" sz="1400" b="1">
                <a:sym typeface="Wingdings" panose="05000000000000000000" pitchFamily="2" charset="2"/>
              </a:rPr>
              <a:t> </a:t>
            </a:r>
            <a:r>
              <a:rPr lang="fr-FR" altLang="fr-FR" sz="1400" b="1">
                <a:solidFill>
                  <a:srgbClr val="FF0000"/>
                </a:solidFill>
              </a:rPr>
              <a:t>petite profondeur de champ</a:t>
            </a:r>
            <a:endParaRPr lang="fr-FR" altLang="fr-FR" sz="1400" b="1"/>
          </a:p>
        </p:txBody>
      </p:sp>
      <p:graphicFrame>
        <p:nvGraphicFramePr>
          <p:cNvPr id="14" name="Tableau 6">
            <a:extLst>
              <a:ext uri="{FF2B5EF4-FFF2-40B4-BE49-F238E27FC236}">
                <a16:creationId xmlns:a16="http://schemas.microsoft.com/office/drawing/2014/main" id="{FC00AAC0-E7B9-4684-B6F2-48ABE7894D8B}"/>
              </a:ext>
            </a:extLst>
          </p:cNvPr>
          <p:cNvGraphicFramePr>
            <a:graphicFrameLocks noGrp="1"/>
          </p:cNvGraphicFramePr>
          <p:nvPr/>
        </p:nvGraphicFramePr>
        <p:xfrm>
          <a:off x="1283296" y="5063104"/>
          <a:ext cx="6889105" cy="1112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2520">
                  <a:extLst>
                    <a:ext uri="{9D8B030D-6E8A-4147-A177-3AD203B41FA5}">
                      <a16:colId xmlns:a16="http://schemas.microsoft.com/office/drawing/2014/main" val="19988489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61980341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6519877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956064393"/>
                    </a:ext>
                  </a:extLst>
                </a:gridCol>
                <a:gridCol w="1656185">
                  <a:extLst>
                    <a:ext uri="{9D8B030D-6E8A-4147-A177-3AD203B41FA5}">
                      <a16:colId xmlns:a16="http://schemas.microsoft.com/office/drawing/2014/main" val="365262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/>
                        <a:t>Taille du capteur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Focale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Ouverture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Mise au point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Prof de champ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69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/>
                        <a:t>APS-C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60 mm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f/4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10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4,49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132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/>
                        <a:t>FULL FRAME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rgbClr val="0070C0"/>
                          </a:solidFill>
                        </a:rPr>
                        <a:t>97 mm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f/4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10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rgbClr val="FF0000"/>
                          </a:solidFill>
                        </a:rPr>
                        <a:t>2,69 m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80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26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6">
            <a:extLst>
              <a:ext uri="{FF2B5EF4-FFF2-40B4-BE49-F238E27FC236}">
                <a16:creationId xmlns:a16="http://schemas.microsoft.com/office/drawing/2014/main" id="{266E3A83-4BAC-443F-864D-C74E6124A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852738"/>
            <a:ext cx="7632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L’augmenter pour que tous les plans soient nets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45943DF1-C4AA-4E64-A0A7-17270D7BD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700213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Pourquoi faire  ?</a:t>
            </a:r>
          </a:p>
        </p:txBody>
      </p:sp>
      <p:pic>
        <p:nvPicPr>
          <p:cNvPr id="13" name="Image 12" descr="DSC00262.JPG">
            <a:extLst>
              <a:ext uri="{FF2B5EF4-FFF2-40B4-BE49-F238E27FC236}">
                <a16:creationId xmlns:a16="http://schemas.microsoft.com/office/drawing/2014/main" id="{8741FD2A-A23B-42E9-B406-69F74321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836613"/>
            <a:ext cx="839152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DF1E7DB-0E7F-4407-866C-E5EF0A184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229225"/>
            <a:ext cx="14398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4400" b="1">
                <a:solidFill>
                  <a:srgbClr val="FF0000"/>
                </a:solidFill>
              </a:rPr>
              <a:t>F 22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9D253F-BCC8-4766-81DF-7A47C9CAA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276475"/>
            <a:ext cx="1081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FF0000"/>
                </a:solidFill>
              </a:rPr>
              <a:t>infini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E618E8B-2908-4243-99F3-89C68EA08CAA}"/>
              </a:ext>
            </a:extLst>
          </p:cNvPr>
          <p:cNvCxnSpPr/>
          <p:nvPr/>
        </p:nvCxnSpPr>
        <p:spPr>
          <a:xfrm rot="5400000">
            <a:off x="1266826" y="4357687"/>
            <a:ext cx="1281112" cy="576263"/>
          </a:xfrm>
          <a:prstGeom prst="straightConnector1">
            <a:avLst/>
          </a:prstGeom>
          <a:ln w="381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10623FC3-88CF-466E-9196-2815D8A58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644900"/>
            <a:ext cx="1081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FF0000"/>
                </a:solidFill>
              </a:rPr>
              <a:t>2 m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7EB372B-5D00-47C8-B232-9021DD3AEF3B}"/>
              </a:ext>
            </a:extLst>
          </p:cNvPr>
          <p:cNvCxnSpPr/>
          <p:nvPr/>
        </p:nvCxnSpPr>
        <p:spPr>
          <a:xfrm rot="10800000" flipV="1">
            <a:off x="5003800" y="2565400"/>
            <a:ext cx="1081088" cy="215900"/>
          </a:xfrm>
          <a:prstGeom prst="straightConnector1">
            <a:avLst/>
          </a:prstGeom>
          <a:ln w="381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6">
            <a:extLst>
              <a:ext uri="{FF2B5EF4-FFF2-40B4-BE49-F238E27FC236}">
                <a16:creationId xmlns:a16="http://schemas.microsoft.com/office/drawing/2014/main" id="{EDF533E9-982E-4128-B8D7-9760CEE4B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 build="allAtOnce"/>
      <p:bldP spid="11" grpId="0"/>
      <p:bldP spid="14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>
            <a:extLst>
              <a:ext uri="{FF2B5EF4-FFF2-40B4-BE49-F238E27FC236}">
                <a16:creationId xmlns:a16="http://schemas.microsoft.com/office/drawing/2014/main" id="{31FBD3A7-9910-4C12-8D54-31B96C5BF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125538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Pourquoi faire  ?</a:t>
            </a: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5D60E5EA-5FCC-4664-A2C6-24EDC42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420938"/>
            <a:ext cx="8064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 faire ressortir le sujet, sur un arrière-plan flou (bokeh)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 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4E5D266A-8357-44DA-8B92-983715033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844675"/>
            <a:ext cx="597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La réduire pour : </a:t>
            </a:r>
          </a:p>
        </p:txBody>
      </p:sp>
      <p:pic>
        <p:nvPicPr>
          <p:cNvPr id="30732" name="Picture 12" descr="Portrait_PDC">
            <a:extLst>
              <a:ext uri="{FF2B5EF4-FFF2-40B4-BE49-F238E27FC236}">
                <a16:creationId xmlns:a16="http://schemas.microsoft.com/office/drawing/2014/main" id="{85565F9D-71A0-4CAB-B1A9-EDE50569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44675"/>
            <a:ext cx="8056562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CE327756-59A1-4DF5-892B-B129C9625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14" grpId="0" autoUpdateAnimBg="0"/>
      <p:bldP spid="1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>
            <a:extLst>
              <a:ext uri="{FF2B5EF4-FFF2-40B4-BE49-F238E27FC236}">
                <a16:creationId xmlns:a16="http://schemas.microsoft.com/office/drawing/2014/main" id="{B8C63725-FA64-47FA-914F-8AD2A128A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125538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Pourquoi faire  ?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8A435155-AB70-4EDF-9789-D26BFE623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924175"/>
            <a:ext cx="59753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augmenter l’impression de volume avec un premier plan flou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 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5B5FDEDF-23FB-4E9E-AAD6-3ADF96CF5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844675"/>
            <a:ext cx="597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La réduire pour : </a:t>
            </a:r>
          </a:p>
        </p:txBody>
      </p:sp>
      <p:pic>
        <p:nvPicPr>
          <p:cNvPr id="111618" name="Picture 2" descr="http://www.sottounarcobalenodiluce.com/wp-content/uploads/2015/10/vitaoltre2-670x419.jpg">
            <a:extLst>
              <a:ext uri="{FF2B5EF4-FFF2-40B4-BE49-F238E27FC236}">
                <a16:creationId xmlns:a16="http://schemas.microsoft.com/office/drawing/2014/main" id="{1BBEF116-F2E6-4B99-B2D8-580799D17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628775"/>
            <a:ext cx="7453312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E4E9D5FD-B11D-40C5-920F-FED4C6FA4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3" grpId="0"/>
      <p:bldP spid="1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>
            <a:extLst>
              <a:ext uri="{FF2B5EF4-FFF2-40B4-BE49-F238E27FC236}">
                <a16:creationId xmlns:a16="http://schemas.microsoft.com/office/drawing/2014/main" id="{F50EB9A1-7F95-4E55-8CE0-170067109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125538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Pourquoi faire  ?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BB8A9BD9-199E-404F-8478-98F8568E3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924175"/>
            <a:ext cx="597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Composer un bokeh artistique 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0C5CAF67-FF50-4BDC-9FA0-55474B5A4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844675"/>
            <a:ext cx="597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La réduire pour : </a:t>
            </a:r>
          </a:p>
        </p:txBody>
      </p:sp>
      <p:pic>
        <p:nvPicPr>
          <p:cNvPr id="8" name="Picture 2" descr="Résultat de recherche d'images pour &quot;photo avec bokeh&quot;">
            <a:extLst>
              <a:ext uri="{FF2B5EF4-FFF2-40B4-BE49-F238E27FC236}">
                <a16:creationId xmlns:a16="http://schemas.microsoft.com/office/drawing/2014/main" id="{FB419427-C2DC-428B-AE9E-561ABECDE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628775"/>
            <a:ext cx="69088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DAB77B4F-259E-4B8B-B4B1-4930258A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60350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400" b="1"/>
              <a:t>PROFONDEUR DE CHAMP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3" grpId="0"/>
      <p:bldP spid="15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439103C-8F18-4686-9C2D-EE5097CC2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765175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/>
              <a:t>POUR OBTENIR DE BEAUX FLOUS D’ARRIERE PLAN (BOKEH)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B40646-A129-46EB-9544-5C3BD4A8F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2093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/>
              <a:t>1 – Privilégier les grands capteurs (Full Frame)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0F5F00-912F-4A84-A0CC-0F96D7477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00526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/>
              <a:t>2 – Privilégier les objectifs lumineux (f/2,8)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A59751-3524-4316-A688-BF5A17214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33056"/>
            <a:ext cx="238125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AB254C-634C-4936-AD56-C6F23B4A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7316" y="1336573"/>
            <a:ext cx="4689988" cy="2764511"/>
          </a:xfrm>
        </p:spPr>
        <p:txBody>
          <a:bodyPr vert="horz" wrap="square" lIns="68580" tIns="34290" rIns="68580" bIns="3429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6000">
                <a:solidFill>
                  <a:schemeClr val="tx1">
                    <a:lumMod val="85000"/>
                    <a:lumOff val="15000"/>
                  </a:schemeClr>
                </a:solidFill>
              </a:rPr>
              <a:t>Merci pour votre attention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5D4802-7E41-487B-BE6E-63BC38674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38" y="1322790"/>
            <a:ext cx="1513908" cy="18495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AE5CF5-51BB-4AC5-B9F7-3EF699723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9"/>
          <a:stretch/>
        </p:blipFill>
        <p:spPr>
          <a:xfrm>
            <a:off x="953640" y="3292945"/>
            <a:ext cx="2035004" cy="183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690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1061</Words>
  <Application>Microsoft Office PowerPoint</Application>
  <PresentationFormat>Affichage à l'écran (4:3)</PresentationFormat>
  <Paragraphs>310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Conception personnalisée</vt:lpstr>
      <vt:lpstr>2_Conception personnalisée</vt:lpstr>
      <vt:lpstr>1_Conception personnalisée</vt:lpstr>
      <vt:lpstr>Technique de prise de vue</vt:lpstr>
      <vt:lpstr>Sommaire</vt:lpstr>
      <vt:lpstr>La profondeur de champ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Michel PAGNIEZ</dc:creator>
  <cp:lastModifiedBy>Martial BOURGET</cp:lastModifiedBy>
  <cp:revision>1</cp:revision>
  <dcterms:created xsi:type="dcterms:W3CDTF">2009-11-14T10:51:24Z</dcterms:created>
  <dcterms:modified xsi:type="dcterms:W3CDTF">2019-11-26T09:55:13Z</dcterms:modified>
</cp:coreProperties>
</file>